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2"/>
  </p:notesMasterIdLst>
  <p:sldIdLst>
    <p:sldId id="256" r:id="rId2"/>
    <p:sldId id="415" r:id="rId3"/>
    <p:sldId id="417" r:id="rId4"/>
    <p:sldId id="418" r:id="rId5"/>
    <p:sldId id="257" r:id="rId6"/>
    <p:sldId id="385" r:id="rId7"/>
    <p:sldId id="416" r:id="rId8"/>
    <p:sldId id="270" r:id="rId9"/>
    <p:sldId id="268" r:id="rId10"/>
    <p:sldId id="356" r:id="rId11"/>
    <p:sldId id="357" r:id="rId12"/>
    <p:sldId id="359" r:id="rId13"/>
    <p:sldId id="365" r:id="rId14"/>
    <p:sldId id="363" r:id="rId15"/>
    <p:sldId id="419" r:id="rId16"/>
    <p:sldId id="258" r:id="rId17"/>
    <p:sldId id="404" r:id="rId18"/>
    <p:sldId id="366" r:id="rId19"/>
    <p:sldId id="423" r:id="rId20"/>
    <p:sldId id="369" r:id="rId21"/>
    <p:sldId id="407" r:id="rId22"/>
    <p:sldId id="379" r:id="rId23"/>
    <p:sldId id="380" r:id="rId24"/>
    <p:sldId id="420" r:id="rId25"/>
    <p:sldId id="421" r:id="rId26"/>
    <p:sldId id="384" r:id="rId27"/>
    <p:sldId id="386" r:id="rId28"/>
    <p:sldId id="389" r:id="rId29"/>
    <p:sldId id="358" r:id="rId30"/>
    <p:sldId id="412" r:id="rId31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93A2E-5013-034D-BF5A-A85449D72FD5}" v="25" dt="2024-02-14T03:18:16.532"/>
  </p1510:revLst>
</p1510:revInfo>
</file>

<file path=ppt/tableStyles.xml><?xml version="1.0" encoding="utf-8"?>
<a:tblStyleLst xmlns:a="http://schemas.openxmlformats.org/drawingml/2006/main" def="{1CF46903-8588-4EEF-B5EB-F85DC4C2D134}">
  <a:tblStyle styleId="{1CF46903-8588-4EEF-B5EB-F85DC4C2D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7" autoAdjust="0"/>
    <p:restoredTop sz="94629"/>
  </p:normalViewPr>
  <p:slideViewPr>
    <p:cSldViewPr snapToGrid="0">
      <p:cViewPr varScale="1">
        <p:scale>
          <a:sx n="134" d="100"/>
          <a:sy n="134" d="100"/>
        </p:scale>
        <p:origin x="1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lein,Meg" userId="675d0259-84a2-4ee2-a6c1-034493f7a163" providerId="ADAL" clId="{1C893A2E-5013-034D-BF5A-A85449D72FD5}"/>
    <pc:docChg chg="undo custSel addSld delSld modSld sldOrd">
      <pc:chgData name="Hemmerlein,Meg" userId="675d0259-84a2-4ee2-a6c1-034493f7a163" providerId="ADAL" clId="{1C893A2E-5013-034D-BF5A-A85449D72FD5}" dt="2024-02-14T03:19:38.137" v="1038" actId="1076"/>
      <pc:docMkLst>
        <pc:docMk/>
      </pc:docMkLst>
      <pc:sldChg chg="modSp mod">
        <pc:chgData name="Hemmerlein,Meg" userId="675d0259-84a2-4ee2-a6c1-034493f7a163" providerId="ADAL" clId="{1C893A2E-5013-034D-BF5A-A85449D72FD5}" dt="2024-02-12T01:07:33.264" v="113" actId="20577"/>
        <pc:sldMkLst>
          <pc:docMk/>
          <pc:sldMk cId="0" sldId="257"/>
        </pc:sldMkLst>
        <pc:spChg chg="mod">
          <ac:chgData name="Hemmerlein,Meg" userId="675d0259-84a2-4ee2-a6c1-034493f7a163" providerId="ADAL" clId="{1C893A2E-5013-034D-BF5A-A85449D72FD5}" dt="2024-02-12T01:07:33.264" v="113" actId="20577"/>
          <ac:spMkLst>
            <pc:docMk/>
            <pc:sldMk cId="0" sldId="257"/>
            <ac:spMk id="906" creationId="{00000000-0000-0000-0000-000000000000}"/>
          </ac:spMkLst>
        </pc:spChg>
      </pc:sldChg>
      <pc:sldChg chg="ord">
        <pc:chgData name="Hemmerlein,Meg" userId="675d0259-84a2-4ee2-a6c1-034493f7a163" providerId="ADAL" clId="{1C893A2E-5013-034D-BF5A-A85449D72FD5}" dt="2024-02-12T01:08:08.958" v="114" actId="20578"/>
        <pc:sldMkLst>
          <pc:docMk/>
          <pc:sldMk cId="0" sldId="258"/>
        </pc:sldMkLst>
      </pc:sldChg>
      <pc:sldChg chg="addSp delSp modSp mod">
        <pc:chgData name="Hemmerlein,Meg" userId="675d0259-84a2-4ee2-a6c1-034493f7a163" providerId="ADAL" clId="{1C893A2E-5013-034D-BF5A-A85449D72FD5}" dt="2024-02-14T03:09:48.344" v="909" actId="1076"/>
        <pc:sldMkLst>
          <pc:docMk/>
          <pc:sldMk cId="0" sldId="259"/>
        </pc:sldMkLst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0" creationId="{EEB52C37-0B26-B0FB-3D79-13A8F5C9F167}"/>
          </ac:spMkLst>
        </pc:spChg>
        <pc:spChg chg="del mod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1" creationId="{377746EA-3381-6BD9-80FD-9BF396337B20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3" creationId="{214C91CB-0295-AD22-4963-178B3C958361}"/>
          </ac:spMkLst>
        </pc:spChg>
        <pc:spChg chg="del">
          <ac:chgData name="Hemmerlein,Meg" userId="675d0259-84a2-4ee2-a6c1-034493f7a163" providerId="ADAL" clId="{1C893A2E-5013-034D-BF5A-A85449D72FD5}" dt="2024-02-14T02:34:02.350" v="894" actId="478"/>
          <ac:spMkLst>
            <pc:docMk/>
            <pc:sldMk cId="0" sldId="259"/>
            <ac:spMk id="34" creationId="{31D9249B-8EF2-6B3A-AAE2-43D60AC753F1}"/>
          </ac:spMkLst>
        </pc:spChg>
        <pc:spChg chg="mod">
          <ac:chgData name="Hemmerlein,Meg" userId="675d0259-84a2-4ee2-a6c1-034493f7a163" providerId="ADAL" clId="{1C893A2E-5013-034D-BF5A-A85449D72FD5}" dt="2024-02-12T00:39:38.950" v="101" actId="20577"/>
          <ac:spMkLst>
            <pc:docMk/>
            <pc:sldMk cId="0" sldId="259"/>
            <ac:spMk id="1019" creationId="{00000000-0000-0000-0000-000000000000}"/>
          </ac:spMkLst>
        </pc:spChg>
        <pc:picChg chg="add mod">
          <ac:chgData name="Hemmerlein,Meg" userId="675d0259-84a2-4ee2-a6c1-034493f7a163" providerId="ADAL" clId="{1C893A2E-5013-034D-BF5A-A85449D72FD5}" dt="2024-02-14T03:09:48.344" v="909" actId="1076"/>
          <ac:picMkLst>
            <pc:docMk/>
            <pc:sldMk cId="0" sldId="259"/>
            <ac:picMk id="6" creationId="{B05950C4-C48C-196B-1859-D88EEE36A2FB}"/>
          </ac:picMkLst>
        </pc:picChg>
        <pc:cxnChg chg="add del mod">
          <ac:chgData name="Hemmerlein,Meg" userId="675d0259-84a2-4ee2-a6c1-034493f7a163" providerId="ADAL" clId="{1C893A2E-5013-034D-BF5A-A85449D72FD5}" dt="2024-02-14T03:09:41.812" v="906" actId="478"/>
          <ac:cxnSpMkLst>
            <pc:docMk/>
            <pc:sldMk cId="0" sldId="259"/>
            <ac:cxnSpMk id="3" creationId="{0B274AF2-51EE-FD91-A764-DFE66DA97EA6}"/>
          </ac:cxnSpMkLst>
        </pc:cxnChg>
      </pc:sldChg>
      <pc:sldChg chg="del">
        <pc:chgData name="Hemmerlein,Meg" userId="675d0259-84a2-4ee2-a6c1-034493f7a163" providerId="ADAL" clId="{1C893A2E-5013-034D-BF5A-A85449D72FD5}" dt="2024-02-12T01:07:09.832" v="105" actId="2696"/>
        <pc:sldMkLst>
          <pc:docMk/>
          <pc:sldMk cId="1814182553" sldId="325"/>
        </pc:sldMkLst>
      </pc:sldChg>
      <pc:sldChg chg="del">
        <pc:chgData name="Hemmerlein,Meg" userId="675d0259-84a2-4ee2-a6c1-034493f7a163" providerId="ADAL" clId="{1C893A2E-5013-034D-BF5A-A85449D72FD5}" dt="2024-02-12T01:07:09.811" v="104" actId="2696"/>
        <pc:sldMkLst>
          <pc:docMk/>
          <pc:sldMk cId="2914266195" sldId="331"/>
        </pc:sldMkLst>
      </pc:sldChg>
      <pc:sldChg chg="modSp mod">
        <pc:chgData name="Hemmerlein,Meg" userId="675d0259-84a2-4ee2-a6c1-034493f7a163" providerId="ADAL" clId="{1C893A2E-5013-034D-BF5A-A85449D72FD5}" dt="2024-02-12T02:25:39.046" v="611" actId="1076"/>
        <pc:sldMkLst>
          <pc:docMk/>
          <pc:sldMk cId="128844968" sldId="346"/>
        </pc:sldMkLst>
        <pc:spChg chg="mod">
          <ac:chgData name="Hemmerlein,Meg" userId="675d0259-84a2-4ee2-a6c1-034493f7a163" providerId="ADAL" clId="{1C893A2E-5013-034D-BF5A-A85449D72FD5}" dt="2024-02-12T02:25:39.046" v="611" actId="1076"/>
          <ac:spMkLst>
            <pc:docMk/>
            <pc:sldMk cId="128844968" sldId="346"/>
            <ac:spMk id="3" creationId="{0494B0FF-B638-8144-7F7E-F757048AD3A0}"/>
          </ac:spMkLst>
        </pc:spChg>
      </pc:sldChg>
      <pc:sldChg chg="modSp mod">
        <pc:chgData name="Hemmerlein,Meg" userId="675d0259-84a2-4ee2-a6c1-034493f7a163" providerId="ADAL" clId="{1C893A2E-5013-034D-BF5A-A85449D72FD5}" dt="2024-02-12T01:22:34.233" v="407" actId="20577"/>
        <pc:sldMkLst>
          <pc:docMk/>
          <pc:sldMk cId="3734439991" sldId="363"/>
        </pc:sldMkLst>
        <pc:spChg chg="mod">
          <ac:chgData name="Hemmerlein,Meg" userId="675d0259-84a2-4ee2-a6c1-034493f7a163" providerId="ADAL" clId="{1C893A2E-5013-034D-BF5A-A85449D72FD5}" dt="2024-02-12T01:22:34.233" v="407" actId="20577"/>
          <ac:spMkLst>
            <pc:docMk/>
            <pc:sldMk cId="3734439991" sldId="363"/>
            <ac:spMk id="4" creationId="{6036E41C-5A7C-4252-4121-C11A6C9222F2}"/>
          </ac:spMkLst>
        </pc:spChg>
      </pc:sldChg>
      <pc:sldChg chg="delSp modSp mod">
        <pc:chgData name="Hemmerlein,Meg" userId="675d0259-84a2-4ee2-a6c1-034493f7a163" providerId="ADAL" clId="{1C893A2E-5013-034D-BF5A-A85449D72FD5}" dt="2024-02-12T02:24:08.670" v="598" actId="6549"/>
        <pc:sldMkLst>
          <pc:docMk/>
          <pc:sldMk cId="3565266493" sldId="366"/>
        </pc:sldMkLst>
        <pc:spChg chg="mod">
          <ac:chgData name="Hemmerlein,Meg" userId="675d0259-84a2-4ee2-a6c1-034493f7a163" providerId="ADAL" clId="{1C893A2E-5013-034D-BF5A-A85449D72FD5}" dt="2024-02-12T02:24:08.670" v="598" actId="6549"/>
          <ac:spMkLst>
            <pc:docMk/>
            <pc:sldMk cId="3565266493" sldId="366"/>
            <ac:spMk id="4" creationId="{861D92FC-8837-8FE5-9DAA-63926AB38EE0}"/>
          </ac:spMkLst>
        </pc:spChg>
        <pc:picChg chg="del">
          <ac:chgData name="Hemmerlein,Meg" userId="675d0259-84a2-4ee2-a6c1-034493f7a163" providerId="ADAL" clId="{1C893A2E-5013-034D-BF5A-A85449D72FD5}" dt="2024-02-12T02:24:03.051" v="594" actId="478"/>
          <ac:picMkLst>
            <pc:docMk/>
            <pc:sldMk cId="3565266493" sldId="366"/>
            <ac:picMk id="5" creationId="{2DEE8F9B-32EC-A724-5684-1FC342474DE5}"/>
          </ac:picMkLst>
        </pc:picChg>
      </pc:sldChg>
      <pc:sldChg chg="modSp mod">
        <pc:chgData name="Hemmerlein,Meg" userId="675d0259-84a2-4ee2-a6c1-034493f7a163" providerId="ADAL" clId="{1C893A2E-5013-034D-BF5A-A85449D72FD5}" dt="2024-02-14T02:27:51.225" v="875" actId="20577"/>
        <pc:sldMkLst>
          <pc:docMk/>
          <pc:sldMk cId="381464889" sldId="367"/>
        </pc:sldMkLst>
        <pc:spChg chg="mod">
          <ac:chgData name="Hemmerlein,Meg" userId="675d0259-84a2-4ee2-a6c1-034493f7a163" providerId="ADAL" clId="{1C893A2E-5013-034D-BF5A-A85449D72FD5}" dt="2024-02-14T02:27:51.225" v="875" actId="20577"/>
          <ac:spMkLst>
            <pc:docMk/>
            <pc:sldMk cId="381464889" sldId="367"/>
            <ac:spMk id="2" creationId="{4695EF33-CFE7-56A6-D9CA-7AC43E3C6A6D}"/>
          </ac:spMkLst>
        </pc:spChg>
      </pc:sldChg>
      <pc:sldChg chg="del">
        <pc:chgData name="Hemmerlein,Meg" userId="675d0259-84a2-4ee2-a6c1-034493f7a163" providerId="ADAL" clId="{1C893A2E-5013-034D-BF5A-A85449D72FD5}" dt="2024-02-12T01:07:09.850" v="106" actId="2696"/>
        <pc:sldMkLst>
          <pc:docMk/>
          <pc:sldMk cId="950714092" sldId="371"/>
        </pc:sldMkLst>
      </pc:sldChg>
      <pc:sldChg chg="modSp mod">
        <pc:chgData name="Hemmerlein,Meg" userId="675d0259-84a2-4ee2-a6c1-034493f7a163" providerId="ADAL" clId="{1C893A2E-5013-034D-BF5A-A85449D72FD5}" dt="2024-02-12T02:27:10.127" v="618" actId="1076"/>
        <pc:sldMkLst>
          <pc:docMk/>
          <pc:sldMk cId="2156808230" sldId="372"/>
        </pc:sldMkLst>
        <pc:spChg chg="mod">
          <ac:chgData name="Hemmerlein,Meg" userId="675d0259-84a2-4ee2-a6c1-034493f7a163" providerId="ADAL" clId="{1C893A2E-5013-034D-BF5A-A85449D72FD5}" dt="2024-02-12T02:27:10.127" v="618" actId="1076"/>
          <ac:spMkLst>
            <pc:docMk/>
            <pc:sldMk cId="2156808230" sldId="372"/>
            <ac:spMk id="3" creationId="{1AE4958B-088B-B657-EBD2-136E290D3D45}"/>
          </ac:spMkLst>
        </pc:spChg>
      </pc:sldChg>
      <pc:sldChg chg="addSp modSp mod">
        <pc:chgData name="Hemmerlein,Meg" userId="675d0259-84a2-4ee2-a6c1-034493f7a163" providerId="ADAL" clId="{1C893A2E-5013-034D-BF5A-A85449D72FD5}" dt="2024-02-14T02:29:10.431" v="892" actId="1076"/>
        <pc:sldMkLst>
          <pc:docMk/>
          <pc:sldMk cId="475164947" sldId="373"/>
        </pc:sldMkLst>
        <pc:spChg chg="mod">
          <ac:chgData name="Hemmerlein,Meg" userId="675d0259-84a2-4ee2-a6c1-034493f7a163" providerId="ADAL" clId="{1C893A2E-5013-034D-BF5A-A85449D72FD5}" dt="2024-02-12T02:36:25.625" v="833" actId="20577"/>
          <ac:spMkLst>
            <pc:docMk/>
            <pc:sldMk cId="475164947" sldId="373"/>
            <ac:spMk id="4" creationId="{EB03B04F-E1F6-A874-CD64-D15B6D2BC6C5}"/>
          </ac:spMkLst>
        </pc:spChg>
        <pc:cxnChg chg="add mod">
          <ac:chgData name="Hemmerlein,Meg" userId="675d0259-84a2-4ee2-a6c1-034493f7a163" providerId="ADAL" clId="{1C893A2E-5013-034D-BF5A-A85449D72FD5}" dt="2024-02-14T02:29:10.431" v="892" actId="1076"/>
          <ac:cxnSpMkLst>
            <pc:docMk/>
            <pc:sldMk cId="475164947" sldId="373"/>
            <ac:cxnSpMk id="5" creationId="{BA5F7BBB-5BF2-70F3-0023-4DEE504FDA12}"/>
          </ac:cxnSpMkLst>
        </pc:cxnChg>
      </pc:sldChg>
      <pc:sldChg chg="modSp mod">
        <pc:chgData name="Hemmerlein,Meg" userId="675d0259-84a2-4ee2-a6c1-034493f7a163" providerId="ADAL" clId="{1C893A2E-5013-034D-BF5A-A85449D72FD5}" dt="2024-02-12T02:39:54.380" v="851" actId="20577"/>
        <pc:sldMkLst>
          <pc:docMk/>
          <pc:sldMk cId="2807954868" sldId="374"/>
        </pc:sldMkLst>
        <pc:spChg chg="mod">
          <ac:chgData name="Hemmerlein,Meg" userId="675d0259-84a2-4ee2-a6c1-034493f7a163" providerId="ADAL" clId="{1C893A2E-5013-034D-BF5A-A85449D72FD5}" dt="2024-02-12T02:39:54.380" v="851" actId="20577"/>
          <ac:spMkLst>
            <pc:docMk/>
            <pc:sldMk cId="2807954868" sldId="374"/>
            <ac:spMk id="3" creationId="{B4DD04B4-3B7E-459E-1EC2-6CC85815CBC0}"/>
          </ac:spMkLst>
        </pc:spChg>
      </pc:sldChg>
      <pc:sldChg chg="modSp mod">
        <pc:chgData name="Hemmerlein,Meg" userId="675d0259-84a2-4ee2-a6c1-034493f7a163" providerId="ADAL" clId="{1C893A2E-5013-034D-BF5A-A85449D72FD5}" dt="2024-02-12T02:42:35.498" v="854" actId="20577"/>
        <pc:sldMkLst>
          <pc:docMk/>
          <pc:sldMk cId="3489059633" sldId="377"/>
        </pc:sldMkLst>
        <pc:spChg chg="mod">
          <ac:chgData name="Hemmerlein,Meg" userId="675d0259-84a2-4ee2-a6c1-034493f7a163" providerId="ADAL" clId="{1C893A2E-5013-034D-BF5A-A85449D72FD5}" dt="2024-02-12T02:42:35.498" v="854" actId="20577"/>
          <ac:spMkLst>
            <pc:docMk/>
            <pc:sldMk cId="3489059633" sldId="377"/>
            <ac:spMk id="3" creationId="{97E2640D-5651-3EBC-C3F7-96AD5FBD8CB0}"/>
          </ac:spMkLst>
        </pc:spChg>
      </pc:sldChg>
      <pc:sldChg chg="modSp mod">
        <pc:chgData name="Hemmerlein,Meg" userId="675d0259-84a2-4ee2-a6c1-034493f7a163" providerId="ADAL" clId="{1C893A2E-5013-034D-BF5A-A85449D72FD5}" dt="2024-02-12T02:44:11.347" v="864" actId="20577"/>
        <pc:sldMkLst>
          <pc:docMk/>
          <pc:sldMk cId="4237991101" sldId="378"/>
        </pc:sldMkLst>
        <pc:spChg chg="mod">
          <ac:chgData name="Hemmerlein,Meg" userId="675d0259-84a2-4ee2-a6c1-034493f7a163" providerId="ADAL" clId="{1C893A2E-5013-034D-BF5A-A85449D72FD5}" dt="2024-02-12T02:44:11.347" v="864" actId="20577"/>
          <ac:spMkLst>
            <pc:docMk/>
            <pc:sldMk cId="4237991101" sldId="378"/>
            <ac:spMk id="4" creationId="{6B198125-5C3E-D249-6E92-14D6FEE4EEBD}"/>
          </ac:spMkLst>
        </pc:spChg>
      </pc:sldChg>
      <pc:sldChg chg="del">
        <pc:chgData name="Hemmerlein,Meg" userId="675d0259-84a2-4ee2-a6c1-034493f7a163" providerId="ADAL" clId="{1C893A2E-5013-034D-BF5A-A85449D72FD5}" dt="2024-02-12T01:07:09.860" v="107" actId="2696"/>
        <pc:sldMkLst>
          <pc:docMk/>
          <pc:sldMk cId="2159499554" sldId="382"/>
        </pc:sldMkLst>
      </pc:sldChg>
      <pc:sldChg chg="del">
        <pc:chgData name="Hemmerlein,Meg" userId="675d0259-84a2-4ee2-a6c1-034493f7a163" providerId="ADAL" clId="{1C893A2E-5013-034D-BF5A-A85449D72FD5}" dt="2024-02-12T01:07:09.872" v="108" actId="2696"/>
        <pc:sldMkLst>
          <pc:docMk/>
          <pc:sldMk cId="4253620543" sldId="383"/>
        </pc:sldMkLst>
      </pc:sldChg>
      <pc:sldChg chg="modSp mod">
        <pc:chgData name="Hemmerlein,Meg" userId="675d0259-84a2-4ee2-a6c1-034493f7a163" providerId="ADAL" clId="{1C893A2E-5013-034D-BF5A-A85449D72FD5}" dt="2024-02-12T02:47:01.535" v="870" actId="20577"/>
        <pc:sldMkLst>
          <pc:docMk/>
          <pc:sldMk cId="1640378458" sldId="390"/>
        </pc:sldMkLst>
        <pc:spChg chg="mod">
          <ac:chgData name="Hemmerlein,Meg" userId="675d0259-84a2-4ee2-a6c1-034493f7a163" providerId="ADAL" clId="{1C893A2E-5013-034D-BF5A-A85449D72FD5}" dt="2024-02-12T02:47:01.535" v="870" actId="20577"/>
          <ac:spMkLst>
            <pc:docMk/>
            <pc:sldMk cId="1640378458" sldId="390"/>
            <ac:spMk id="4" creationId="{BF6A4D73-5B63-3C6A-D6DD-3D0AA3531688}"/>
          </ac:spMkLst>
        </pc:spChg>
      </pc:sldChg>
      <pc:sldChg chg="modSp mod">
        <pc:chgData name="Hemmerlein,Meg" userId="675d0259-84a2-4ee2-a6c1-034493f7a163" providerId="ADAL" clId="{1C893A2E-5013-034D-BF5A-A85449D72FD5}" dt="2024-02-12T02:46:56.413" v="868" actId="20577"/>
        <pc:sldMkLst>
          <pc:docMk/>
          <pc:sldMk cId="1345150904" sldId="391"/>
        </pc:sldMkLst>
        <pc:spChg chg="mod">
          <ac:chgData name="Hemmerlein,Meg" userId="675d0259-84a2-4ee2-a6c1-034493f7a163" providerId="ADAL" clId="{1C893A2E-5013-034D-BF5A-A85449D72FD5}" dt="2024-02-12T02:46:56.413" v="868" actId="20577"/>
          <ac:spMkLst>
            <pc:docMk/>
            <pc:sldMk cId="1345150904" sldId="391"/>
            <ac:spMk id="4" creationId="{C66F6D48-49A5-BDF9-0670-C62572BF7DD8}"/>
          </ac:spMkLst>
        </pc:spChg>
      </pc:sldChg>
      <pc:sldChg chg="del">
        <pc:chgData name="Hemmerlein,Meg" userId="675d0259-84a2-4ee2-a6c1-034493f7a163" providerId="ADAL" clId="{1C893A2E-5013-034D-BF5A-A85449D72FD5}" dt="2024-02-12T01:07:09.881" v="110" actId="2696"/>
        <pc:sldMkLst>
          <pc:docMk/>
          <pc:sldMk cId="3623549873" sldId="392"/>
        </pc:sldMkLst>
      </pc:sldChg>
      <pc:sldChg chg="del">
        <pc:chgData name="Hemmerlein,Meg" userId="675d0259-84a2-4ee2-a6c1-034493f7a163" providerId="ADAL" clId="{1C893A2E-5013-034D-BF5A-A85449D72FD5}" dt="2024-02-12T01:07:09.875" v="109" actId="2696"/>
        <pc:sldMkLst>
          <pc:docMk/>
          <pc:sldMk cId="2689658004" sldId="393"/>
        </pc:sldMkLst>
      </pc:sldChg>
      <pc:sldChg chg="modSp add del mod">
        <pc:chgData name="Hemmerlein,Meg" userId="675d0259-84a2-4ee2-a6c1-034493f7a163" providerId="ADAL" clId="{1C893A2E-5013-034D-BF5A-A85449D72FD5}" dt="2024-02-09T01:11:50.868" v="91" actId="2696"/>
        <pc:sldMkLst>
          <pc:docMk/>
          <pc:sldMk cId="1956310927" sldId="394"/>
        </pc:sldMkLst>
        <pc:spChg chg="mod">
          <ac:chgData name="Hemmerlein,Meg" userId="675d0259-84a2-4ee2-a6c1-034493f7a163" providerId="ADAL" clId="{1C893A2E-5013-034D-BF5A-A85449D72FD5}" dt="2024-02-08T23:51:47.746" v="47" actId="20577"/>
          <ac:spMkLst>
            <pc:docMk/>
            <pc:sldMk cId="1956310927" sldId="394"/>
            <ac:spMk id="4" creationId="{47E4032E-CA37-72F5-9E33-932BAE419352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2T02:22:01.702" v="545" actId="20577"/>
        <pc:sldMkLst>
          <pc:docMk/>
          <pc:sldMk cId="1058953438" sldId="395"/>
        </pc:sldMkLst>
        <pc:spChg chg="add del mod">
          <ac:chgData name="Hemmerlein,Meg" userId="675d0259-84a2-4ee2-a6c1-034493f7a163" providerId="ADAL" clId="{1C893A2E-5013-034D-BF5A-A85449D72FD5}" dt="2024-02-12T02:22:01.702" v="545" actId="20577"/>
          <ac:spMkLst>
            <pc:docMk/>
            <pc:sldMk cId="1058953438" sldId="395"/>
            <ac:spMk id="4" creationId="{979AC91E-7EA1-A5F6-3416-7C89101ECD29}"/>
          </ac:spMkLst>
        </pc:spChg>
        <pc:spChg chg="mod">
          <ac:chgData name="Hemmerlein,Meg" userId="675d0259-84a2-4ee2-a6c1-034493f7a163" providerId="ADAL" clId="{1C893A2E-5013-034D-BF5A-A85449D72FD5}" dt="2024-02-12T01:42:45.403" v="425" actId="20577"/>
          <ac:spMkLst>
            <pc:docMk/>
            <pc:sldMk cId="1058953438" sldId="395"/>
            <ac:spMk id="8" creationId="{F09DA5DA-1B78-8EE7-A902-3E09091D0AF7}"/>
          </ac:spMkLst>
        </pc:spChg>
        <pc:picChg chg="del">
          <ac:chgData name="Hemmerlein,Meg" userId="675d0259-84a2-4ee2-a6c1-034493f7a163" providerId="ADAL" clId="{1C893A2E-5013-034D-BF5A-A85449D72FD5}" dt="2024-02-09T01:09:11.302" v="90" actId="478"/>
          <ac:picMkLst>
            <pc:docMk/>
            <pc:sldMk cId="1058953438" sldId="395"/>
            <ac:picMk id="5" creationId="{C4918C1E-64FE-3A48-C6CC-B67B6F5C4AF7}"/>
          </ac:picMkLst>
        </pc:picChg>
      </pc:sldChg>
      <pc:sldChg chg="modSp add mod">
        <pc:chgData name="Hemmerlein,Meg" userId="675d0259-84a2-4ee2-a6c1-034493f7a163" providerId="ADAL" clId="{1C893A2E-5013-034D-BF5A-A85449D72FD5}" dt="2024-02-12T01:08:29.537" v="119" actId="20577"/>
        <pc:sldMkLst>
          <pc:docMk/>
          <pc:sldMk cId="2384029598" sldId="396"/>
        </pc:sldMkLst>
        <pc:spChg chg="mod">
          <ac:chgData name="Hemmerlein,Meg" userId="675d0259-84a2-4ee2-a6c1-034493f7a163" providerId="ADAL" clId="{1C893A2E-5013-034D-BF5A-A85449D72FD5}" dt="2024-02-12T01:08:29.537" v="119" actId="20577"/>
          <ac:spMkLst>
            <pc:docMk/>
            <pc:sldMk cId="2384029598" sldId="396"/>
            <ac:spMk id="3" creationId="{18F91B1F-9AED-7750-9D68-0470EA25089E}"/>
          </ac:spMkLst>
        </pc:spChg>
      </pc:sldChg>
      <pc:sldChg chg="modSp add mod">
        <pc:chgData name="Hemmerlein,Meg" userId="675d0259-84a2-4ee2-a6c1-034493f7a163" providerId="ADAL" clId="{1C893A2E-5013-034D-BF5A-A85449D72FD5}" dt="2024-02-12T02:18:49.257" v="525" actId="20577"/>
        <pc:sldMkLst>
          <pc:docMk/>
          <pc:sldMk cId="345574805" sldId="397"/>
        </pc:sldMkLst>
        <pc:spChg chg="mod">
          <ac:chgData name="Hemmerlein,Meg" userId="675d0259-84a2-4ee2-a6c1-034493f7a163" providerId="ADAL" clId="{1C893A2E-5013-034D-BF5A-A85449D72FD5}" dt="2024-02-12T02:18:49.257" v="525" actId="20577"/>
          <ac:spMkLst>
            <pc:docMk/>
            <pc:sldMk cId="345574805" sldId="397"/>
            <ac:spMk id="4" creationId="{07EF801C-563E-1607-3627-34B2986FE7EE}"/>
          </ac:spMkLst>
        </pc:spChg>
        <pc:spChg chg="mod">
          <ac:chgData name="Hemmerlein,Meg" userId="675d0259-84a2-4ee2-a6c1-034493f7a163" providerId="ADAL" clId="{1C893A2E-5013-034D-BF5A-A85449D72FD5}" dt="2024-02-12T01:42:51.121" v="437" actId="20577"/>
          <ac:spMkLst>
            <pc:docMk/>
            <pc:sldMk cId="345574805" sldId="397"/>
            <ac:spMk id="8" creationId="{3FD6E389-6044-83D1-3D35-4C5C0443831F}"/>
          </ac:spMkLst>
        </pc:spChg>
      </pc:sldChg>
      <pc:sldChg chg="modSp add mod">
        <pc:chgData name="Hemmerlein,Meg" userId="675d0259-84a2-4ee2-a6c1-034493f7a163" providerId="ADAL" clId="{1C893A2E-5013-034D-BF5A-A85449D72FD5}" dt="2024-02-14T02:21:40.768" v="874" actId="20577"/>
        <pc:sldMkLst>
          <pc:docMk/>
          <pc:sldMk cId="969426392" sldId="398"/>
        </pc:sldMkLst>
        <pc:spChg chg="mod">
          <ac:chgData name="Hemmerlein,Meg" userId="675d0259-84a2-4ee2-a6c1-034493f7a163" providerId="ADAL" clId="{1C893A2E-5013-034D-BF5A-A85449D72FD5}" dt="2024-02-14T02:21:40.768" v="874" actId="20577"/>
          <ac:spMkLst>
            <pc:docMk/>
            <pc:sldMk cId="969426392" sldId="398"/>
            <ac:spMk id="3" creationId="{E4DB1C97-EADE-975D-41E0-500791722E8B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56.316" v="557" actId="14100"/>
        <pc:sldMkLst>
          <pc:docMk/>
          <pc:sldMk cId="1117291173" sldId="399"/>
        </pc:sldMkLst>
        <pc:spChg chg="mod">
          <ac:chgData name="Hemmerlein,Meg" userId="675d0259-84a2-4ee2-a6c1-034493f7a163" providerId="ADAL" clId="{1C893A2E-5013-034D-BF5A-A85449D72FD5}" dt="2024-02-12T02:22:56.316" v="557" actId="14100"/>
          <ac:spMkLst>
            <pc:docMk/>
            <pc:sldMk cId="1117291173" sldId="399"/>
            <ac:spMk id="3" creationId="{5C3798AE-8175-049F-919D-9D91AFD6EA7F}"/>
          </ac:spMkLst>
        </pc:spChg>
      </pc:sldChg>
      <pc:sldChg chg="modSp add mod">
        <pc:chgData name="Hemmerlein,Meg" userId="675d0259-84a2-4ee2-a6c1-034493f7a163" providerId="ADAL" clId="{1C893A2E-5013-034D-BF5A-A85449D72FD5}" dt="2024-02-12T02:20:23.134" v="534" actId="207"/>
        <pc:sldMkLst>
          <pc:docMk/>
          <pc:sldMk cId="4073095234" sldId="400"/>
        </pc:sldMkLst>
        <pc:spChg chg="mod">
          <ac:chgData name="Hemmerlein,Meg" userId="675d0259-84a2-4ee2-a6c1-034493f7a163" providerId="ADAL" clId="{1C893A2E-5013-034D-BF5A-A85449D72FD5}" dt="2024-02-12T02:20:23.134" v="534" actId="207"/>
          <ac:spMkLst>
            <pc:docMk/>
            <pc:sldMk cId="4073095234" sldId="400"/>
            <ac:spMk id="4" creationId="{65FCD9B3-067B-E5A4-CC81-C8BFC8861F59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2:46.234" v="550" actId="20577"/>
        <pc:sldMkLst>
          <pc:docMk/>
          <pc:sldMk cId="674289708" sldId="401"/>
        </pc:sldMkLst>
        <pc:spChg chg="mod">
          <ac:chgData name="Hemmerlein,Meg" userId="675d0259-84a2-4ee2-a6c1-034493f7a163" providerId="ADAL" clId="{1C893A2E-5013-034D-BF5A-A85449D72FD5}" dt="2024-02-12T02:22:46.234" v="550" actId="20577"/>
          <ac:spMkLst>
            <pc:docMk/>
            <pc:sldMk cId="674289708" sldId="401"/>
            <ac:spMk id="3" creationId="{4FA14CF3-E9F8-B045-C2D1-DA16C87A472D}"/>
          </ac:spMkLst>
        </pc:spChg>
      </pc:sldChg>
      <pc:sldChg chg="modSp add mod">
        <pc:chgData name="Hemmerlein,Meg" userId="675d0259-84a2-4ee2-a6c1-034493f7a163" providerId="ADAL" clId="{1C893A2E-5013-034D-BF5A-A85449D72FD5}" dt="2024-02-12T02:22:08.037" v="546" actId="207"/>
        <pc:sldMkLst>
          <pc:docMk/>
          <pc:sldMk cId="2301967307" sldId="402"/>
        </pc:sldMkLst>
        <pc:spChg chg="mod">
          <ac:chgData name="Hemmerlein,Meg" userId="675d0259-84a2-4ee2-a6c1-034493f7a163" providerId="ADAL" clId="{1C893A2E-5013-034D-BF5A-A85449D72FD5}" dt="2024-02-12T02:22:08.037" v="546" actId="207"/>
          <ac:spMkLst>
            <pc:docMk/>
            <pc:sldMk cId="2301967307" sldId="402"/>
            <ac:spMk id="4" creationId="{DBE56E86-2763-0343-F516-FD6821418C14}"/>
          </ac:spMkLst>
        </pc:spChg>
      </pc:sldChg>
      <pc:sldChg chg="modSp add mod">
        <pc:chgData name="Hemmerlein,Meg" userId="675d0259-84a2-4ee2-a6c1-034493f7a163" providerId="ADAL" clId="{1C893A2E-5013-034D-BF5A-A85449D72FD5}" dt="2024-02-12T02:23:26.630" v="589" actId="1076"/>
        <pc:sldMkLst>
          <pc:docMk/>
          <pc:sldMk cId="1727255314" sldId="403"/>
        </pc:sldMkLst>
        <pc:spChg chg="mod">
          <ac:chgData name="Hemmerlein,Meg" userId="675d0259-84a2-4ee2-a6c1-034493f7a163" providerId="ADAL" clId="{1C893A2E-5013-034D-BF5A-A85449D72FD5}" dt="2024-02-12T02:23:26.630" v="589" actId="1076"/>
          <ac:spMkLst>
            <pc:docMk/>
            <pc:sldMk cId="1727255314" sldId="403"/>
            <ac:spMk id="3" creationId="{903B81A0-1A7B-5870-77CC-1E306DE4154D}"/>
          </ac:spMkLst>
        </pc:spChg>
      </pc:sldChg>
      <pc:sldChg chg="modSp add mod ord">
        <pc:chgData name="Hemmerlein,Meg" userId="675d0259-84a2-4ee2-a6c1-034493f7a163" providerId="ADAL" clId="{1C893A2E-5013-034D-BF5A-A85449D72FD5}" dt="2024-02-12T02:24:17.999" v="601" actId="20578"/>
        <pc:sldMkLst>
          <pc:docMk/>
          <pc:sldMk cId="436090673" sldId="404"/>
        </pc:sldMkLst>
        <pc:spChg chg="mod">
          <ac:chgData name="Hemmerlein,Meg" userId="675d0259-84a2-4ee2-a6c1-034493f7a163" providerId="ADAL" clId="{1C893A2E-5013-034D-BF5A-A85449D72FD5}" dt="2024-02-12T02:24:01.149" v="593" actId="20577"/>
          <ac:spMkLst>
            <pc:docMk/>
            <pc:sldMk cId="436090673" sldId="404"/>
            <ac:spMk id="4" creationId="{C23EDD70-33D1-78E5-63E9-946A79D36179}"/>
          </ac:spMkLst>
        </pc:spChg>
      </pc:sldChg>
      <pc:sldChg chg="modSp add mod">
        <pc:chgData name="Hemmerlein,Meg" userId="675d0259-84a2-4ee2-a6c1-034493f7a163" providerId="ADAL" clId="{1C893A2E-5013-034D-BF5A-A85449D72FD5}" dt="2024-02-12T02:31:02.149" v="701" actId="20577"/>
        <pc:sldMkLst>
          <pc:docMk/>
          <pc:sldMk cId="846774785" sldId="405"/>
        </pc:sldMkLst>
        <pc:spChg chg="mod">
          <ac:chgData name="Hemmerlein,Meg" userId="675d0259-84a2-4ee2-a6c1-034493f7a163" providerId="ADAL" clId="{1C893A2E-5013-034D-BF5A-A85449D72FD5}" dt="2024-02-12T02:31:02.149" v="701" actId="20577"/>
          <ac:spMkLst>
            <pc:docMk/>
            <pc:sldMk cId="846774785" sldId="405"/>
            <ac:spMk id="4" creationId="{E35B437A-989D-8AD2-34DD-14B0F0B4048F}"/>
          </ac:spMkLst>
        </pc:spChg>
      </pc:sldChg>
      <pc:sldChg chg="modSp add mod">
        <pc:chgData name="Hemmerlein,Meg" userId="675d0259-84a2-4ee2-a6c1-034493f7a163" providerId="ADAL" clId="{1C893A2E-5013-034D-BF5A-A85449D72FD5}" dt="2024-02-12T02:38:41.810" v="841" actId="20577"/>
        <pc:sldMkLst>
          <pc:docMk/>
          <pc:sldMk cId="2751573284" sldId="406"/>
        </pc:sldMkLst>
        <pc:spChg chg="mod">
          <ac:chgData name="Hemmerlein,Meg" userId="675d0259-84a2-4ee2-a6c1-034493f7a163" providerId="ADAL" clId="{1C893A2E-5013-034D-BF5A-A85449D72FD5}" dt="2024-02-12T02:38:41.810" v="841" actId="20577"/>
          <ac:spMkLst>
            <pc:docMk/>
            <pc:sldMk cId="2751573284" sldId="406"/>
            <ac:spMk id="3" creationId="{5B4B290B-6C17-69EE-7C3A-B8E01DD3F4FC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0.288" v="825" actId="20577"/>
        <pc:sldMkLst>
          <pc:docMk/>
          <pc:sldMk cId="878854598" sldId="407"/>
        </pc:sldMkLst>
        <pc:spChg chg="mod">
          <ac:chgData name="Hemmerlein,Meg" userId="675d0259-84a2-4ee2-a6c1-034493f7a163" providerId="ADAL" clId="{1C893A2E-5013-034D-BF5A-A85449D72FD5}" dt="2024-02-12T02:36:10.288" v="825" actId="20577"/>
          <ac:spMkLst>
            <pc:docMk/>
            <pc:sldMk cId="878854598" sldId="407"/>
            <ac:spMk id="4" creationId="{C042CEBB-C56C-6A3F-65C0-60ADC26E383D}"/>
          </ac:spMkLst>
        </pc:spChg>
      </pc:sldChg>
      <pc:sldChg chg="modSp add mod">
        <pc:chgData name="Hemmerlein,Meg" userId="675d0259-84a2-4ee2-a6c1-034493f7a163" providerId="ADAL" clId="{1C893A2E-5013-034D-BF5A-A85449D72FD5}" dt="2024-02-12T02:36:17.158" v="829" actId="20577"/>
        <pc:sldMkLst>
          <pc:docMk/>
          <pc:sldMk cId="1695193078" sldId="408"/>
        </pc:sldMkLst>
        <pc:spChg chg="mod">
          <ac:chgData name="Hemmerlein,Meg" userId="675d0259-84a2-4ee2-a6c1-034493f7a163" providerId="ADAL" clId="{1C893A2E-5013-034D-BF5A-A85449D72FD5}" dt="2024-02-12T02:36:17.158" v="829" actId="20577"/>
          <ac:spMkLst>
            <pc:docMk/>
            <pc:sldMk cId="1695193078" sldId="408"/>
            <ac:spMk id="4" creationId="{42E594FC-762C-BE0E-2D43-A59C2FA0C37C}"/>
          </ac:spMkLst>
        </pc:spChg>
      </pc:sldChg>
      <pc:sldChg chg="modSp add mod">
        <pc:chgData name="Hemmerlein,Meg" userId="675d0259-84a2-4ee2-a6c1-034493f7a163" providerId="ADAL" clId="{1C893A2E-5013-034D-BF5A-A85449D72FD5}" dt="2024-02-12T02:39:03.534" v="847" actId="20577"/>
        <pc:sldMkLst>
          <pc:docMk/>
          <pc:sldMk cId="545081019" sldId="409"/>
        </pc:sldMkLst>
        <pc:spChg chg="mod">
          <ac:chgData name="Hemmerlein,Meg" userId="675d0259-84a2-4ee2-a6c1-034493f7a163" providerId="ADAL" clId="{1C893A2E-5013-034D-BF5A-A85449D72FD5}" dt="2024-02-12T02:39:03.534" v="847" actId="20577"/>
          <ac:spMkLst>
            <pc:docMk/>
            <pc:sldMk cId="545081019" sldId="409"/>
            <ac:spMk id="3" creationId="{A7DCD90A-E6F6-DCE9-1723-961A781ECBF6}"/>
          </ac:spMkLst>
        </pc:spChg>
      </pc:sldChg>
      <pc:sldChg chg="modSp add mod">
        <pc:chgData name="Hemmerlein,Meg" userId="675d0259-84a2-4ee2-a6c1-034493f7a163" providerId="ADAL" clId="{1C893A2E-5013-034D-BF5A-A85449D72FD5}" dt="2024-02-12T02:43:41.197" v="857" actId="20577"/>
        <pc:sldMkLst>
          <pc:docMk/>
          <pc:sldMk cId="3540611718" sldId="410"/>
        </pc:sldMkLst>
        <pc:spChg chg="mod">
          <ac:chgData name="Hemmerlein,Meg" userId="675d0259-84a2-4ee2-a6c1-034493f7a163" providerId="ADAL" clId="{1C893A2E-5013-034D-BF5A-A85449D72FD5}" dt="2024-02-12T02:43:41.197" v="857" actId="20577"/>
          <ac:spMkLst>
            <pc:docMk/>
            <pc:sldMk cId="3540611718" sldId="410"/>
            <ac:spMk id="3" creationId="{92F7F7EA-1384-EA1A-6405-D6A7555A01BA}"/>
          </ac:spMkLst>
        </pc:spChg>
      </pc:sldChg>
      <pc:sldChg chg="modSp add mod">
        <pc:chgData name="Hemmerlein,Meg" userId="675d0259-84a2-4ee2-a6c1-034493f7a163" providerId="ADAL" clId="{1C893A2E-5013-034D-BF5A-A85449D72FD5}" dt="2024-02-12T02:43:51.752" v="860" actId="20577"/>
        <pc:sldMkLst>
          <pc:docMk/>
          <pc:sldMk cId="2414729247" sldId="411"/>
        </pc:sldMkLst>
        <pc:spChg chg="mod">
          <ac:chgData name="Hemmerlein,Meg" userId="675d0259-84a2-4ee2-a6c1-034493f7a163" providerId="ADAL" clId="{1C893A2E-5013-034D-BF5A-A85449D72FD5}" dt="2024-02-12T02:43:51.752" v="860" actId="20577"/>
          <ac:spMkLst>
            <pc:docMk/>
            <pc:sldMk cId="2414729247" sldId="411"/>
            <ac:spMk id="3" creationId="{1523BDDE-62BA-9699-79F3-F9AA42BF02FA}"/>
          </ac:spMkLst>
        </pc:spChg>
      </pc:sldChg>
      <pc:sldChg chg="addSp delSp modSp add mod">
        <pc:chgData name="Hemmerlein,Meg" userId="675d0259-84a2-4ee2-a6c1-034493f7a163" providerId="ADAL" clId="{1C893A2E-5013-034D-BF5A-A85449D72FD5}" dt="2024-02-14T02:28:40.394" v="888" actId="1076"/>
        <pc:sldMkLst>
          <pc:docMk/>
          <pc:sldMk cId="1207469453" sldId="412"/>
        </pc:sldMkLst>
        <pc:spChg chg="del mod">
          <ac:chgData name="Hemmerlein,Meg" userId="675d0259-84a2-4ee2-a6c1-034493f7a163" providerId="ADAL" clId="{1C893A2E-5013-034D-BF5A-A85449D72FD5}" dt="2024-02-14T02:28:03.960" v="878" actId="478"/>
          <ac:spMkLst>
            <pc:docMk/>
            <pc:sldMk cId="1207469453" sldId="412"/>
            <ac:spMk id="2" creationId="{4695EF33-CFE7-56A6-D9CA-7AC43E3C6A6D}"/>
          </ac:spMkLst>
        </pc:spChg>
        <pc:picChg chg="add mod">
          <ac:chgData name="Hemmerlein,Meg" userId="675d0259-84a2-4ee2-a6c1-034493f7a163" providerId="ADAL" clId="{1C893A2E-5013-034D-BF5A-A85449D72FD5}" dt="2024-02-14T02:28:40.394" v="888" actId="1076"/>
          <ac:picMkLst>
            <pc:docMk/>
            <pc:sldMk cId="1207469453" sldId="412"/>
            <ac:picMk id="6" creationId="{88122BC9-1B96-2847-86A6-4DF4E5A0A176}"/>
          </ac:picMkLst>
        </pc:picChg>
      </pc:sldChg>
      <pc:sldChg chg="add">
        <pc:chgData name="Hemmerlein,Meg" userId="675d0259-84a2-4ee2-a6c1-034493f7a163" providerId="ADAL" clId="{1C893A2E-5013-034D-BF5A-A85449D72FD5}" dt="2024-02-14T02:33:59.699" v="893"/>
        <pc:sldMkLst>
          <pc:docMk/>
          <pc:sldMk cId="3450832427" sldId="413"/>
        </pc:sldMkLst>
      </pc:sldChg>
      <pc:sldChg chg="addSp delSp modSp new mod">
        <pc:chgData name="Hemmerlein,Meg" userId="675d0259-84a2-4ee2-a6c1-034493f7a163" providerId="ADAL" clId="{1C893A2E-5013-034D-BF5A-A85449D72FD5}" dt="2024-02-14T03:19:38.137" v="1038" actId="1076"/>
        <pc:sldMkLst>
          <pc:docMk/>
          <pc:sldMk cId="419078925" sldId="414"/>
        </pc:sldMkLst>
        <pc:spChg chg="mod">
          <ac:chgData name="Hemmerlein,Meg" userId="675d0259-84a2-4ee2-a6c1-034493f7a163" providerId="ADAL" clId="{1C893A2E-5013-034D-BF5A-A85449D72FD5}" dt="2024-02-14T03:18:55.356" v="1017" actId="1076"/>
          <ac:spMkLst>
            <pc:docMk/>
            <pc:sldMk cId="419078925" sldId="414"/>
            <ac:spMk id="2" creationId="{ADBD5E01-78D9-9FDC-082A-A7EF4D81A72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3" creationId="{A04C6CE9-0751-F983-A336-087C80AD92E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4" creationId="{3519E57A-1384-D104-784E-6BBC106EA894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5" creationId="{6AF00BC4-AC28-ED14-24FF-75095101135F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6" creationId="{B5980C92-8948-998D-FB8D-2B4398CBCB7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7" creationId="{5D95E604-6D63-30AD-6495-B8FFC7445602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8" creationId="{9F7A84EE-1628-4F0C-4C82-17C91DDBD48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9" creationId="{5BFB87E1-21FD-49D6-737C-2E4A2DA060E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0" creationId="{570D7BBF-1D68-6B35-74BD-D777B8F47748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1" creationId="{27781987-5643-4906-07D0-2A3A73B57DE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2" creationId="{8BAB3118-75CE-ADF7-A5B8-ADF29DEF78A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3" creationId="{4DE95552-7237-1FBE-7861-A99FBB28075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4" creationId="{90EBA4B1-AE49-41A6-4853-794F807CA91E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5" creationId="{D99E3D44-9193-A5B0-5D9D-16E6B9810EDB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6" creationId="{80AA972A-82FC-2B9E-A444-D3FFAB0DF350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7" creationId="{2E432392-BAA8-DE46-5FE3-CFF0C69DB1D7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8" creationId="{270B31F9-197D-C277-422E-46ACA047C706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19" creationId="{9241138B-2BD7-E893-37F4-B49C2853EF0C}"/>
          </ac:spMkLst>
        </pc:spChg>
        <pc:spChg chg="del">
          <ac:chgData name="Hemmerlein,Meg" userId="675d0259-84a2-4ee2-a6c1-034493f7a163" providerId="ADAL" clId="{1C893A2E-5013-034D-BF5A-A85449D72FD5}" dt="2024-02-14T03:09:55.453" v="911" actId="478"/>
          <ac:spMkLst>
            <pc:docMk/>
            <pc:sldMk cId="419078925" sldId="414"/>
            <ac:spMk id="20" creationId="{75C0C598-E3C2-221A-24EF-D637502780EA}"/>
          </ac:spMkLst>
        </pc:spChg>
        <pc:picChg chg="add mod">
          <ac:chgData name="Hemmerlein,Meg" userId="675d0259-84a2-4ee2-a6c1-034493f7a163" providerId="ADAL" clId="{1C893A2E-5013-034D-BF5A-A85449D72FD5}" dt="2024-02-14T03:18:58.922" v="1019" actId="14100"/>
          <ac:picMkLst>
            <pc:docMk/>
            <pc:sldMk cId="419078925" sldId="414"/>
            <ac:picMk id="22" creationId="{FD5DB5BA-736E-8DDE-92B5-1B177319FF9F}"/>
          </ac:picMkLst>
        </pc:picChg>
        <pc:picChg chg="add mod">
          <ac:chgData name="Hemmerlein,Meg" userId="675d0259-84a2-4ee2-a6c1-034493f7a163" providerId="ADAL" clId="{1C893A2E-5013-034D-BF5A-A85449D72FD5}" dt="2024-02-14T03:19:33.055" v="1036" actId="1076"/>
          <ac:picMkLst>
            <pc:docMk/>
            <pc:sldMk cId="419078925" sldId="414"/>
            <ac:picMk id="24" creationId="{80249A36-687A-AF73-5B3F-29C94397D2CE}"/>
          </ac:picMkLst>
        </pc:picChg>
        <pc:picChg chg="add mod">
          <ac:chgData name="Hemmerlein,Meg" userId="675d0259-84a2-4ee2-a6c1-034493f7a163" providerId="ADAL" clId="{1C893A2E-5013-034D-BF5A-A85449D72FD5}" dt="2024-02-14T03:19:38.137" v="1038" actId="1076"/>
          <ac:picMkLst>
            <pc:docMk/>
            <pc:sldMk cId="419078925" sldId="414"/>
            <ac:picMk id="26" creationId="{C6724849-C8DD-2794-3BC0-030AED1E91A2}"/>
          </ac:picMkLst>
        </pc:picChg>
      </pc:sldChg>
      <pc:sldMasterChg chg="delSldLayout">
        <pc:chgData name="Hemmerlein,Meg" userId="675d0259-84a2-4ee2-a6c1-034493f7a163" providerId="ADAL" clId="{1C893A2E-5013-034D-BF5A-A85449D72FD5}" dt="2024-02-12T01:07:09.884" v="111" actId="2696"/>
        <pc:sldMasterMkLst>
          <pc:docMk/>
          <pc:sldMasterMk cId="0" sldId="2147483699"/>
        </pc:sldMasterMkLst>
        <pc:sldLayoutChg chg="del">
          <pc:chgData name="Hemmerlein,Meg" userId="675d0259-84a2-4ee2-a6c1-034493f7a163" providerId="ADAL" clId="{1C893A2E-5013-034D-BF5A-A85449D72FD5}" dt="2024-02-12T01:07:09.884" v="111" actId="2696"/>
          <pc:sldLayoutMkLst>
            <pc:docMk/>
            <pc:sldMasterMk cId="0" sldId="2147483699"/>
            <pc:sldLayoutMk cId="0" sldId="214748369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fdce0ad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fdce0ad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541CB364-002C-F407-AFA7-38FA914D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227E8EC1-4066-B583-C2A4-BF4DE0BF1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AF7B22C3-3E2D-ADF2-9E70-78F65FCF3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155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C9B52C3E-FD94-6142-46D9-636CFB10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1D90CD88-8FBB-CFD1-0E42-98EB30A89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ED5DC16D-0D5E-6718-DC2B-EAD50E841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78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DC76B3B1-C1BF-36B2-DE93-453898E4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9F733CD9-B4B4-F151-21F8-E9079BAE1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71D96DC-CC32-ACAE-18D9-11DC7C66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114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527FCB8A-6C50-F6AE-8D82-3E6CA299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E006F30-EBFA-EE62-3FA0-79988F13E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090E5D66-79EB-6DF6-8324-3597FD5C8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32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4FD32F47-11D0-F1AA-E5A9-82D0D2DB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F4B6D73C-F774-119E-512A-A629AFAE2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FAED0645-22F3-F769-72C7-D389045D2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712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8F65FC0-01DA-2616-D2FC-4E2B253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A2254D6E-084C-832B-2DAD-5FBB75A6B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509FA31B-46AE-ABD5-56AC-1B1959164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9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ef628217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ef628217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EDCD4485-F390-659C-35D0-F22BD67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532684AB-1DF0-2A9C-9FE9-85EDE8D4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C0445D90-D399-A0DB-F585-A90C52801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07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0F5317C5-E862-A9F3-D4A9-AFC5BEA5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5A0DF0B-65B9-ECA4-29E3-5F562938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B7C793E8-EF64-3E18-9DDF-BC77266DF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7109134C-2240-B6CF-2F7D-43A2F95D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E16E1D35-E680-625E-5D0D-18787E77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CD68F7E2-4B74-233E-B0B0-EE7DFD9F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65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858F512B-F472-986C-83A0-30776B3F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0D1F409C-9ADE-E1DA-997C-B4180785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1B38CE6A-D4B7-B3FE-754A-22439139D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5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>
          <a:extLst>
            <a:ext uri="{FF2B5EF4-FFF2-40B4-BE49-F238E27FC236}">
              <a16:creationId xmlns:a16="http://schemas.microsoft.com/office/drawing/2014/main" id="{EBA8436A-1429-6376-1CDB-415C7E62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0c5e8ecd3_0_991:notes">
            <a:extLst>
              <a:ext uri="{FF2B5EF4-FFF2-40B4-BE49-F238E27FC236}">
                <a16:creationId xmlns:a16="http://schemas.microsoft.com/office/drawing/2014/main" id="{44B0AEBB-0E6F-185B-8043-ABB589609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0c5e8ecd3_0_991:notes">
            <a:extLst>
              <a:ext uri="{FF2B5EF4-FFF2-40B4-BE49-F238E27FC236}">
                <a16:creationId xmlns:a16="http://schemas.microsoft.com/office/drawing/2014/main" id="{D2062011-28ED-966B-1E95-539CA92CD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76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6523F368-F1E0-1CF2-2E3F-4C6B9391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ec17f343_2_923:notes">
            <a:extLst>
              <a:ext uri="{FF2B5EF4-FFF2-40B4-BE49-F238E27FC236}">
                <a16:creationId xmlns:a16="http://schemas.microsoft.com/office/drawing/2014/main" id="{27249316-6F81-6EE9-878D-E335F8E11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ec17f343_2_923:notes">
            <a:extLst>
              <a:ext uri="{FF2B5EF4-FFF2-40B4-BE49-F238E27FC236}">
                <a16:creationId xmlns:a16="http://schemas.microsoft.com/office/drawing/2014/main" id="{4A7B8EA4-4677-BD58-FDC1-404D42A75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00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Merriweather"/>
              <a:buNone/>
              <a:defRPr sz="65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8500" y="3392299"/>
            <a:ext cx="5586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709178">
            <a:off x="-364581" y="3090739"/>
            <a:ext cx="2644710" cy="2773556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500152">
            <a:off x="-828293" y="-1354986"/>
            <a:ext cx="3292769" cy="3815334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399654">
            <a:off x="5860147" y="3603496"/>
            <a:ext cx="3292830" cy="3815452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9575"/>
            <a:ext cx="77040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800"/>
              <a:buFont typeface="Open Sans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1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1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■"/>
              <a:defRPr sz="11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1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1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166757" y="-569636"/>
            <a:ext cx="2538359" cy="2463316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868161" flipH="1">
            <a:off x="-512273" y="3827701"/>
            <a:ext cx="1694464" cy="2072505"/>
          </a:xfrm>
          <a:custGeom>
            <a:avLst/>
            <a:gdLst/>
            <a:ahLst/>
            <a:cxnLst/>
            <a:rect l="l" t="t" r="r" b="b"/>
            <a:pathLst>
              <a:path w="71608" h="87584" extrusionOk="0">
                <a:moveTo>
                  <a:pt x="60038" y="3138"/>
                </a:moveTo>
                <a:cubicBezTo>
                  <a:pt x="60091" y="3138"/>
                  <a:pt x="60143" y="3165"/>
                  <a:pt x="60188" y="3229"/>
                </a:cubicBezTo>
                <a:cubicBezTo>
                  <a:pt x="60209" y="3398"/>
                  <a:pt x="60016" y="3649"/>
                  <a:pt x="59840" y="3649"/>
                </a:cubicBezTo>
                <a:cubicBezTo>
                  <a:pt x="59790" y="3649"/>
                  <a:pt x="59742" y="3629"/>
                  <a:pt x="59700" y="3581"/>
                </a:cubicBezTo>
                <a:cubicBezTo>
                  <a:pt x="59679" y="3415"/>
                  <a:pt x="59864" y="3138"/>
                  <a:pt x="60038" y="3138"/>
                </a:cubicBezTo>
                <a:close/>
                <a:moveTo>
                  <a:pt x="67078" y="3310"/>
                </a:moveTo>
                <a:lnTo>
                  <a:pt x="67078" y="3310"/>
                </a:lnTo>
                <a:cubicBezTo>
                  <a:pt x="67456" y="3436"/>
                  <a:pt x="67084" y="4054"/>
                  <a:pt x="66769" y="4054"/>
                </a:cubicBezTo>
                <a:cubicBezTo>
                  <a:pt x="66745" y="4054"/>
                  <a:pt x="66721" y="4050"/>
                  <a:pt x="66698" y="4042"/>
                </a:cubicBezTo>
                <a:cubicBezTo>
                  <a:pt x="66589" y="3717"/>
                  <a:pt x="66779" y="3391"/>
                  <a:pt x="67078" y="3310"/>
                </a:cubicBezTo>
                <a:close/>
                <a:moveTo>
                  <a:pt x="69220" y="6728"/>
                </a:moveTo>
                <a:lnTo>
                  <a:pt x="69220" y="6728"/>
                </a:lnTo>
                <a:cubicBezTo>
                  <a:pt x="69166" y="7107"/>
                  <a:pt x="69058" y="7487"/>
                  <a:pt x="68922" y="7867"/>
                </a:cubicBezTo>
                <a:cubicBezTo>
                  <a:pt x="68841" y="7650"/>
                  <a:pt x="68759" y="7433"/>
                  <a:pt x="68705" y="7216"/>
                </a:cubicBezTo>
                <a:cubicBezTo>
                  <a:pt x="68868" y="7053"/>
                  <a:pt x="69030" y="6890"/>
                  <a:pt x="69220" y="6728"/>
                </a:cubicBezTo>
                <a:close/>
                <a:moveTo>
                  <a:pt x="69615" y="14834"/>
                </a:moveTo>
                <a:cubicBezTo>
                  <a:pt x="69747" y="14834"/>
                  <a:pt x="69934" y="15030"/>
                  <a:pt x="69898" y="15190"/>
                </a:cubicBezTo>
                <a:cubicBezTo>
                  <a:pt x="69898" y="15330"/>
                  <a:pt x="69844" y="15383"/>
                  <a:pt x="69775" y="15383"/>
                </a:cubicBezTo>
                <a:cubicBezTo>
                  <a:pt x="69643" y="15383"/>
                  <a:pt x="69456" y="15188"/>
                  <a:pt x="69492" y="15027"/>
                </a:cubicBezTo>
                <a:lnTo>
                  <a:pt x="69492" y="15027"/>
                </a:lnTo>
                <a:lnTo>
                  <a:pt x="69492" y="15027"/>
                </a:lnTo>
                <a:cubicBezTo>
                  <a:pt x="69492" y="14888"/>
                  <a:pt x="69546" y="14834"/>
                  <a:pt x="69615" y="14834"/>
                </a:cubicBezTo>
                <a:close/>
                <a:moveTo>
                  <a:pt x="67465" y="19862"/>
                </a:moveTo>
                <a:cubicBezTo>
                  <a:pt x="67505" y="20000"/>
                  <a:pt x="67539" y="20141"/>
                  <a:pt x="67566" y="20289"/>
                </a:cubicBezTo>
                <a:lnTo>
                  <a:pt x="67370" y="20266"/>
                </a:lnTo>
                <a:lnTo>
                  <a:pt x="67370" y="20266"/>
                </a:lnTo>
                <a:cubicBezTo>
                  <a:pt x="67412" y="20119"/>
                  <a:pt x="67451" y="19983"/>
                  <a:pt x="67465" y="19862"/>
                </a:cubicBezTo>
                <a:close/>
                <a:moveTo>
                  <a:pt x="66535" y="21863"/>
                </a:moveTo>
                <a:lnTo>
                  <a:pt x="66236" y="22160"/>
                </a:lnTo>
                <a:lnTo>
                  <a:pt x="66236" y="22160"/>
                </a:lnTo>
                <a:lnTo>
                  <a:pt x="66155" y="22188"/>
                </a:lnTo>
                <a:lnTo>
                  <a:pt x="66535" y="21863"/>
                </a:lnTo>
                <a:close/>
                <a:moveTo>
                  <a:pt x="58235" y="35072"/>
                </a:moveTo>
                <a:lnTo>
                  <a:pt x="58750" y="35397"/>
                </a:lnTo>
                <a:lnTo>
                  <a:pt x="57991" y="35913"/>
                </a:lnTo>
                <a:lnTo>
                  <a:pt x="58750" y="35614"/>
                </a:lnTo>
                <a:lnTo>
                  <a:pt x="58750" y="35614"/>
                </a:lnTo>
                <a:cubicBezTo>
                  <a:pt x="58208" y="36130"/>
                  <a:pt x="57747" y="36699"/>
                  <a:pt x="57367" y="37323"/>
                </a:cubicBezTo>
                <a:lnTo>
                  <a:pt x="56852" y="36672"/>
                </a:lnTo>
                <a:lnTo>
                  <a:pt x="57693" y="36591"/>
                </a:lnTo>
                <a:lnTo>
                  <a:pt x="57221" y="36381"/>
                </a:lnTo>
                <a:lnTo>
                  <a:pt x="57221" y="36381"/>
                </a:lnTo>
                <a:cubicBezTo>
                  <a:pt x="57567" y="35953"/>
                  <a:pt x="57888" y="35499"/>
                  <a:pt x="58235" y="35072"/>
                </a:cubicBezTo>
                <a:close/>
                <a:moveTo>
                  <a:pt x="54540" y="39197"/>
                </a:moveTo>
                <a:cubicBezTo>
                  <a:pt x="54352" y="39408"/>
                  <a:pt x="54180" y="39630"/>
                  <a:pt x="54031" y="39873"/>
                </a:cubicBezTo>
                <a:cubicBezTo>
                  <a:pt x="54078" y="39884"/>
                  <a:pt x="54121" y="39890"/>
                  <a:pt x="54162" y="39890"/>
                </a:cubicBezTo>
                <a:cubicBezTo>
                  <a:pt x="54302" y="39890"/>
                  <a:pt x="54410" y="39828"/>
                  <a:pt x="54506" y="39739"/>
                </a:cubicBezTo>
                <a:lnTo>
                  <a:pt x="54506" y="39739"/>
                </a:lnTo>
                <a:cubicBezTo>
                  <a:pt x="54522" y="39560"/>
                  <a:pt x="54533" y="39379"/>
                  <a:pt x="54540" y="39197"/>
                </a:cubicBezTo>
                <a:close/>
                <a:moveTo>
                  <a:pt x="52006" y="42377"/>
                </a:moveTo>
                <a:cubicBezTo>
                  <a:pt x="52013" y="42408"/>
                  <a:pt x="52021" y="42440"/>
                  <a:pt x="52031" y="42472"/>
                </a:cubicBezTo>
                <a:lnTo>
                  <a:pt x="52031" y="42472"/>
                </a:lnTo>
                <a:cubicBezTo>
                  <a:pt x="52031" y="42436"/>
                  <a:pt x="52022" y="42405"/>
                  <a:pt x="52006" y="42377"/>
                </a:cubicBezTo>
                <a:close/>
                <a:moveTo>
                  <a:pt x="52031" y="42472"/>
                </a:moveTo>
                <a:cubicBezTo>
                  <a:pt x="52031" y="42491"/>
                  <a:pt x="52029" y="42510"/>
                  <a:pt x="52024" y="42531"/>
                </a:cubicBezTo>
                <a:cubicBezTo>
                  <a:pt x="52022" y="42543"/>
                  <a:pt x="52020" y="42555"/>
                  <a:pt x="52017" y="42566"/>
                </a:cubicBezTo>
                <a:lnTo>
                  <a:pt x="52017" y="42566"/>
                </a:lnTo>
                <a:lnTo>
                  <a:pt x="52051" y="42531"/>
                </a:lnTo>
                <a:cubicBezTo>
                  <a:pt x="52044" y="42511"/>
                  <a:pt x="52037" y="42492"/>
                  <a:pt x="52031" y="42472"/>
                </a:cubicBezTo>
                <a:close/>
                <a:moveTo>
                  <a:pt x="53783" y="42618"/>
                </a:moveTo>
                <a:cubicBezTo>
                  <a:pt x="53748" y="42653"/>
                  <a:pt x="53713" y="42687"/>
                  <a:pt x="53678" y="42721"/>
                </a:cubicBezTo>
                <a:lnTo>
                  <a:pt x="53727" y="42749"/>
                </a:lnTo>
                <a:lnTo>
                  <a:pt x="53727" y="42749"/>
                </a:lnTo>
                <a:cubicBezTo>
                  <a:pt x="53746" y="42705"/>
                  <a:pt x="53765" y="42662"/>
                  <a:pt x="53783" y="42618"/>
                </a:cubicBezTo>
                <a:close/>
                <a:moveTo>
                  <a:pt x="53727" y="42749"/>
                </a:moveTo>
                <a:cubicBezTo>
                  <a:pt x="53652" y="42918"/>
                  <a:pt x="53572" y="43086"/>
                  <a:pt x="53488" y="43250"/>
                </a:cubicBezTo>
                <a:lnTo>
                  <a:pt x="53488" y="43250"/>
                </a:lnTo>
                <a:lnTo>
                  <a:pt x="53516" y="43209"/>
                </a:lnTo>
                <a:cubicBezTo>
                  <a:pt x="53760" y="43155"/>
                  <a:pt x="54004" y="43101"/>
                  <a:pt x="54248" y="43046"/>
                </a:cubicBezTo>
                <a:lnTo>
                  <a:pt x="53727" y="42749"/>
                </a:lnTo>
                <a:close/>
                <a:moveTo>
                  <a:pt x="50809" y="43989"/>
                </a:moveTo>
                <a:lnTo>
                  <a:pt x="50809" y="43989"/>
                </a:lnTo>
                <a:cubicBezTo>
                  <a:pt x="50727" y="44080"/>
                  <a:pt x="50644" y="44172"/>
                  <a:pt x="50559" y="44267"/>
                </a:cubicBezTo>
                <a:cubicBezTo>
                  <a:pt x="50554" y="44285"/>
                  <a:pt x="50549" y="44302"/>
                  <a:pt x="50544" y="44318"/>
                </a:cubicBezTo>
                <a:lnTo>
                  <a:pt x="50544" y="44318"/>
                </a:lnTo>
                <a:lnTo>
                  <a:pt x="50830" y="44050"/>
                </a:lnTo>
                <a:cubicBezTo>
                  <a:pt x="50823" y="44029"/>
                  <a:pt x="50816" y="44009"/>
                  <a:pt x="50809" y="43989"/>
                </a:cubicBezTo>
                <a:close/>
                <a:moveTo>
                  <a:pt x="53488" y="43250"/>
                </a:moveTo>
                <a:lnTo>
                  <a:pt x="53190" y="43697"/>
                </a:lnTo>
                <a:cubicBezTo>
                  <a:pt x="53123" y="43666"/>
                  <a:pt x="53060" y="43653"/>
                  <a:pt x="53002" y="43653"/>
                </a:cubicBezTo>
                <a:cubicBezTo>
                  <a:pt x="52755" y="43653"/>
                  <a:pt x="52579" y="43891"/>
                  <a:pt x="52404" y="44023"/>
                </a:cubicBezTo>
                <a:cubicBezTo>
                  <a:pt x="52512" y="44185"/>
                  <a:pt x="52608" y="44360"/>
                  <a:pt x="52693" y="44547"/>
                </a:cubicBezTo>
                <a:lnTo>
                  <a:pt x="52693" y="44547"/>
                </a:lnTo>
                <a:cubicBezTo>
                  <a:pt x="52990" y="44137"/>
                  <a:pt x="53256" y="43704"/>
                  <a:pt x="53488" y="43250"/>
                </a:cubicBezTo>
                <a:close/>
                <a:moveTo>
                  <a:pt x="50700" y="43245"/>
                </a:moveTo>
                <a:lnTo>
                  <a:pt x="50700" y="43245"/>
                </a:lnTo>
                <a:cubicBezTo>
                  <a:pt x="50379" y="43594"/>
                  <a:pt x="49977" y="44019"/>
                  <a:pt x="49476" y="44531"/>
                </a:cubicBezTo>
                <a:lnTo>
                  <a:pt x="49476" y="44531"/>
                </a:lnTo>
                <a:cubicBezTo>
                  <a:pt x="49413" y="44582"/>
                  <a:pt x="49347" y="44636"/>
                  <a:pt x="49278" y="44694"/>
                </a:cubicBezTo>
                <a:lnTo>
                  <a:pt x="49278" y="44694"/>
                </a:lnTo>
                <a:lnTo>
                  <a:pt x="50700" y="43245"/>
                </a:lnTo>
                <a:close/>
                <a:moveTo>
                  <a:pt x="48977" y="45784"/>
                </a:moveTo>
                <a:lnTo>
                  <a:pt x="48826" y="45926"/>
                </a:lnTo>
                <a:lnTo>
                  <a:pt x="49040" y="46084"/>
                </a:lnTo>
                <a:lnTo>
                  <a:pt x="48977" y="45784"/>
                </a:lnTo>
                <a:close/>
                <a:moveTo>
                  <a:pt x="47263" y="45931"/>
                </a:moveTo>
                <a:cubicBezTo>
                  <a:pt x="47272" y="45931"/>
                  <a:pt x="47281" y="45932"/>
                  <a:pt x="47290" y="45932"/>
                </a:cubicBezTo>
                <a:lnTo>
                  <a:pt x="47290" y="45932"/>
                </a:lnTo>
                <a:lnTo>
                  <a:pt x="46672" y="46545"/>
                </a:lnTo>
                <a:lnTo>
                  <a:pt x="46436" y="46545"/>
                </a:lnTo>
                <a:cubicBezTo>
                  <a:pt x="46700" y="46383"/>
                  <a:pt x="46964" y="45931"/>
                  <a:pt x="47263" y="45931"/>
                </a:cubicBezTo>
                <a:close/>
                <a:moveTo>
                  <a:pt x="52349" y="44294"/>
                </a:moveTo>
                <a:cubicBezTo>
                  <a:pt x="52105" y="44647"/>
                  <a:pt x="51861" y="45026"/>
                  <a:pt x="51617" y="45379"/>
                </a:cubicBezTo>
                <a:cubicBezTo>
                  <a:pt x="51400" y="44999"/>
                  <a:pt x="51644" y="44674"/>
                  <a:pt x="51888" y="44375"/>
                </a:cubicBezTo>
                <a:lnTo>
                  <a:pt x="51888" y="44375"/>
                </a:lnTo>
                <a:cubicBezTo>
                  <a:pt x="51644" y="44565"/>
                  <a:pt x="51400" y="44782"/>
                  <a:pt x="51156" y="44999"/>
                </a:cubicBezTo>
                <a:lnTo>
                  <a:pt x="51508" y="45352"/>
                </a:lnTo>
                <a:cubicBezTo>
                  <a:pt x="51346" y="45677"/>
                  <a:pt x="51183" y="45976"/>
                  <a:pt x="51020" y="46301"/>
                </a:cubicBezTo>
                <a:cubicBezTo>
                  <a:pt x="50939" y="46166"/>
                  <a:pt x="50803" y="45894"/>
                  <a:pt x="50749" y="45786"/>
                </a:cubicBezTo>
                <a:cubicBezTo>
                  <a:pt x="50699" y="46061"/>
                  <a:pt x="50672" y="46337"/>
                  <a:pt x="50647" y="46633"/>
                </a:cubicBezTo>
                <a:lnTo>
                  <a:pt x="50647" y="46633"/>
                </a:lnTo>
                <a:cubicBezTo>
                  <a:pt x="51400" y="46063"/>
                  <a:pt x="52070" y="45387"/>
                  <a:pt x="52633" y="44628"/>
                </a:cubicBezTo>
                <a:lnTo>
                  <a:pt x="52633" y="44628"/>
                </a:lnTo>
                <a:lnTo>
                  <a:pt x="52810" y="44836"/>
                </a:lnTo>
                <a:cubicBezTo>
                  <a:pt x="52774" y="44737"/>
                  <a:pt x="52735" y="44640"/>
                  <a:pt x="52693" y="44547"/>
                </a:cubicBezTo>
                <a:lnTo>
                  <a:pt x="52693" y="44547"/>
                </a:lnTo>
                <a:cubicBezTo>
                  <a:pt x="52673" y="44574"/>
                  <a:pt x="52653" y="44601"/>
                  <a:pt x="52633" y="44628"/>
                </a:cubicBezTo>
                <a:lnTo>
                  <a:pt x="52633" y="44628"/>
                </a:lnTo>
                <a:lnTo>
                  <a:pt x="52349" y="44294"/>
                </a:lnTo>
                <a:close/>
                <a:moveTo>
                  <a:pt x="50288" y="46274"/>
                </a:moveTo>
                <a:lnTo>
                  <a:pt x="50044" y="46518"/>
                </a:lnTo>
                <a:lnTo>
                  <a:pt x="50326" y="46866"/>
                </a:lnTo>
                <a:lnTo>
                  <a:pt x="50326" y="46866"/>
                </a:lnTo>
                <a:cubicBezTo>
                  <a:pt x="50420" y="46800"/>
                  <a:pt x="50513" y="46733"/>
                  <a:pt x="50605" y="46665"/>
                </a:cubicBezTo>
                <a:lnTo>
                  <a:pt x="50605" y="46665"/>
                </a:lnTo>
                <a:lnTo>
                  <a:pt x="50640" y="46708"/>
                </a:lnTo>
                <a:cubicBezTo>
                  <a:pt x="50643" y="46683"/>
                  <a:pt x="50645" y="46658"/>
                  <a:pt x="50647" y="46633"/>
                </a:cubicBezTo>
                <a:lnTo>
                  <a:pt x="50647" y="46633"/>
                </a:lnTo>
                <a:cubicBezTo>
                  <a:pt x="50633" y="46644"/>
                  <a:pt x="50619" y="46654"/>
                  <a:pt x="50605" y="46665"/>
                </a:cubicBezTo>
                <a:lnTo>
                  <a:pt x="50605" y="46665"/>
                </a:lnTo>
                <a:lnTo>
                  <a:pt x="50288" y="46274"/>
                </a:lnTo>
                <a:close/>
                <a:moveTo>
                  <a:pt x="46477" y="46829"/>
                </a:moveTo>
                <a:lnTo>
                  <a:pt x="46477" y="46829"/>
                </a:lnTo>
                <a:cubicBezTo>
                  <a:pt x="46472" y="46841"/>
                  <a:pt x="46467" y="46855"/>
                  <a:pt x="46463" y="46871"/>
                </a:cubicBezTo>
                <a:lnTo>
                  <a:pt x="46390" y="46943"/>
                </a:lnTo>
                <a:lnTo>
                  <a:pt x="46390" y="46943"/>
                </a:lnTo>
                <a:cubicBezTo>
                  <a:pt x="46415" y="46902"/>
                  <a:pt x="46444" y="46864"/>
                  <a:pt x="46477" y="46829"/>
                </a:cubicBezTo>
                <a:close/>
                <a:moveTo>
                  <a:pt x="47731" y="46931"/>
                </a:moveTo>
                <a:cubicBezTo>
                  <a:pt x="47725" y="46938"/>
                  <a:pt x="47718" y="46945"/>
                  <a:pt x="47711" y="46952"/>
                </a:cubicBezTo>
                <a:lnTo>
                  <a:pt x="47731" y="46931"/>
                </a:lnTo>
                <a:close/>
                <a:moveTo>
                  <a:pt x="50326" y="46866"/>
                </a:moveTo>
                <a:lnTo>
                  <a:pt x="50326" y="46866"/>
                </a:lnTo>
                <a:cubicBezTo>
                  <a:pt x="50289" y="46892"/>
                  <a:pt x="50251" y="46918"/>
                  <a:pt x="50213" y="46943"/>
                </a:cubicBezTo>
                <a:lnTo>
                  <a:pt x="50213" y="46943"/>
                </a:lnTo>
                <a:lnTo>
                  <a:pt x="50396" y="46952"/>
                </a:lnTo>
                <a:lnTo>
                  <a:pt x="50326" y="46866"/>
                </a:lnTo>
                <a:close/>
                <a:moveTo>
                  <a:pt x="49827" y="46925"/>
                </a:moveTo>
                <a:cubicBezTo>
                  <a:pt x="49813" y="47021"/>
                  <a:pt x="49799" y="47118"/>
                  <a:pt x="49789" y="47214"/>
                </a:cubicBezTo>
                <a:lnTo>
                  <a:pt x="49789" y="47214"/>
                </a:lnTo>
                <a:cubicBezTo>
                  <a:pt x="49933" y="47127"/>
                  <a:pt x="50074" y="47037"/>
                  <a:pt x="50213" y="46943"/>
                </a:cubicBezTo>
                <a:lnTo>
                  <a:pt x="50213" y="46943"/>
                </a:lnTo>
                <a:lnTo>
                  <a:pt x="49827" y="46925"/>
                </a:lnTo>
                <a:close/>
                <a:moveTo>
                  <a:pt x="46707" y="47023"/>
                </a:moveTo>
                <a:lnTo>
                  <a:pt x="46707" y="47386"/>
                </a:lnTo>
                <a:cubicBezTo>
                  <a:pt x="46683" y="47311"/>
                  <a:pt x="46652" y="47208"/>
                  <a:pt x="46621" y="47105"/>
                </a:cubicBezTo>
                <a:lnTo>
                  <a:pt x="46621" y="47105"/>
                </a:lnTo>
                <a:cubicBezTo>
                  <a:pt x="46516" y="47206"/>
                  <a:pt x="46407" y="47309"/>
                  <a:pt x="46296" y="47415"/>
                </a:cubicBezTo>
                <a:lnTo>
                  <a:pt x="46296" y="47415"/>
                </a:lnTo>
                <a:cubicBezTo>
                  <a:pt x="46294" y="47397"/>
                  <a:pt x="46292" y="47380"/>
                  <a:pt x="46291" y="47363"/>
                </a:cubicBezTo>
                <a:lnTo>
                  <a:pt x="46291" y="47363"/>
                </a:lnTo>
                <a:cubicBezTo>
                  <a:pt x="46400" y="47249"/>
                  <a:pt x="46503" y="47140"/>
                  <a:pt x="46600" y="47038"/>
                </a:cubicBezTo>
                <a:lnTo>
                  <a:pt x="46600" y="47038"/>
                </a:lnTo>
                <a:cubicBezTo>
                  <a:pt x="46607" y="47060"/>
                  <a:pt x="46614" y="47083"/>
                  <a:pt x="46621" y="47105"/>
                </a:cubicBezTo>
                <a:lnTo>
                  <a:pt x="46621" y="47105"/>
                </a:lnTo>
                <a:cubicBezTo>
                  <a:pt x="46650" y="47078"/>
                  <a:pt x="46679" y="47051"/>
                  <a:pt x="46707" y="47023"/>
                </a:cubicBezTo>
                <a:close/>
                <a:moveTo>
                  <a:pt x="49230" y="47033"/>
                </a:moveTo>
                <a:cubicBezTo>
                  <a:pt x="49269" y="47189"/>
                  <a:pt x="49294" y="47330"/>
                  <a:pt x="49325" y="47477"/>
                </a:cubicBezTo>
                <a:lnTo>
                  <a:pt x="49325" y="47477"/>
                </a:lnTo>
                <a:cubicBezTo>
                  <a:pt x="49412" y="47431"/>
                  <a:pt x="49498" y="47383"/>
                  <a:pt x="49584" y="47334"/>
                </a:cubicBezTo>
                <a:lnTo>
                  <a:pt x="49584" y="47334"/>
                </a:lnTo>
                <a:lnTo>
                  <a:pt x="49772" y="47495"/>
                </a:lnTo>
                <a:cubicBezTo>
                  <a:pt x="49772" y="47401"/>
                  <a:pt x="49779" y="47307"/>
                  <a:pt x="49789" y="47214"/>
                </a:cubicBezTo>
                <a:lnTo>
                  <a:pt x="49789" y="47214"/>
                </a:lnTo>
                <a:cubicBezTo>
                  <a:pt x="49721" y="47255"/>
                  <a:pt x="49653" y="47295"/>
                  <a:pt x="49584" y="47334"/>
                </a:cubicBezTo>
                <a:lnTo>
                  <a:pt x="49584" y="47334"/>
                </a:lnTo>
                <a:lnTo>
                  <a:pt x="49230" y="47033"/>
                </a:lnTo>
                <a:close/>
                <a:moveTo>
                  <a:pt x="49325" y="47477"/>
                </a:moveTo>
                <a:lnTo>
                  <a:pt x="49325" y="47477"/>
                </a:lnTo>
                <a:cubicBezTo>
                  <a:pt x="49268" y="47507"/>
                  <a:pt x="49211" y="47537"/>
                  <a:pt x="49153" y="47566"/>
                </a:cubicBezTo>
                <a:lnTo>
                  <a:pt x="49153" y="47566"/>
                </a:lnTo>
                <a:cubicBezTo>
                  <a:pt x="49224" y="47578"/>
                  <a:pt x="49296" y="47608"/>
                  <a:pt x="49366" y="47657"/>
                </a:cubicBezTo>
                <a:cubicBezTo>
                  <a:pt x="49350" y="47595"/>
                  <a:pt x="49337" y="47536"/>
                  <a:pt x="49325" y="47477"/>
                </a:cubicBezTo>
                <a:close/>
                <a:moveTo>
                  <a:pt x="49071" y="47559"/>
                </a:moveTo>
                <a:cubicBezTo>
                  <a:pt x="48894" y="47559"/>
                  <a:pt x="48732" y="47660"/>
                  <a:pt x="48636" y="47809"/>
                </a:cubicBezTo>
                <a:lnTo>
                  <a:pt x="48636" y="47809"/>
                </a:lnTo>
                <a:cubicBezTo>
                  <a:pt x="48811" y="47733"/>
                  <a:pt x="48983" y="47652"/>
                  <a:pt x="49153" y="47566"/>
                </a:cubicBezTo>
                <a:lnTo>
                  <a:pt x="49153" y="47566"/>
                </a:lnTo>
                <a:cubicBezTo>
                  <a:pt x="49125" y="47561"/>
                  <a:pt x="49098" y="47559"/>
                  <a:pt x="49071" y="47559"/>
                </a:cubicBezTo>
                <a:close/>
                <a:moveTo>
                  <a:pt x="46296" y="47415"/>
                </a:moveTo>
                <a:cubicBezTo>
                  <a:pt x="46309" y="47500"/>
                  <a:pt x="46337" y="47583"/>
                  <a:pt x="46382" y="47657"/>
                </a:cubicBezTo>
                <a:cubicBezTo>
                  <a:pt x="46192" y="47874"/>
                  <a:pt x="46029" y="48091"/>
                  <a:pt x="45840" y="48335"/>
                </a:cubicBezTo>
                <a:lnTo>
                  <a:pt x="45510" y="48440"/>
                </a:lnTo>
                <a:lnTo>
                  <a:pt x="45510" y="48440"/>
                </a:lnTo>
                <a:cubicBezTo>
                  <a:pt x="45547" y="48483"/>
                  <a:pt x="45585" y="48526"/>
                  <a:pt x="45621" y="48569"/>
                </a:cubicBezTo>
                <a:lnTo>
                  <a:pt x="45621" y="48569"/>
                </a:lnTo>
                <a:cubicBezTo>
                  <a:pt x="45449" y="48584"/>
                  <a:pt x="45275" y="48594"/>
                  <a:pt x="45100" y="48599"/>
                </a:cubicBezTo>
                <a:lnTo>
                  <a:pt x="45100" y="48599"/>
                </a:lnTo>
                <a:cubicBezTo>
                  <a:pt x="45150" y="48548"/>
                  <a:pt x="45198" y="48498"/>
                  <a:pt x="45246" y="48448"/>
                </a:cubicBezTo>
                <a:lnTo>
                  <a:pt x="45246" y="48448"/>
                </a:lnTo>
                <a:lnTo>
                  <a:pt x="45324" y="48498"/>
                </a:lnTo>
                <a:lnTo>
                  <a:pt x="45510" y="48440"/>
                </a:lnTo>
                <a:lnTo>
                  <a:pt x="45510" y="48440"/>
                </a:lnTo>
                <a:cubicBezTo>
                  <a:pt x="45469" y="48394"/>
                  <a:pt x="45429" y="48348"/>
                  <a:pt x="45387" y="48303"/>
                </a:cubicBezTo>
                <a:lnTo>
                  <a:pt x="45387" y="48303"/>
                </a:lnTo>
                <a:cubicBezTo>
                  <a:pt x="45455" y="48232"/>
                  <a:pt x="45522" y="48164"/>
                  <a:pt x="45586" y="48096"/>
                </a:cubicBezTo>
                <a:lnTo>
                  <a:pt x="45586" y="48096"/>
                </a:lnTo>
                <a:cubicBezTo>
                  <a:pt x="45835" y="47856"/>
                  <a:pt x="46071" y="47629"/>
                  <a:pt x="46296" y="47415"/>
                </a:cubicBezTo>
                <a:close/>
                <a:moveTo>
                  <a:pt x="42250" y="48679"/>
                </a:moveTo>
                <a:cubicBezTo>
                  <a:pt x="41836" y="49162"/>
                  <a:pt x="41388" y="49599"/>
                  <a:pt x="40903" y="50017"/>
                </a:cubicBezTo>
                <a:lnTo>
                  <a:pt x="42250" y="48679"/>
                </a:lnTo>
                <a:close/>
                <a:moveTo>
                  <a:pt x="45786" y="48771"/>
                </a:moveTo>
                <a:cubicBezTo>
                  <a:pt x="46021" y="49066"/>
                  <a:pt x="46234" y="49372"/>
                  <a:pt x="46426" y="49688"/>
                </a:cubicBezTo>
                <a:lnTo>
                  <a:pt x="46426" y="49688"/>
                </a:lnTo>
                <a:lnTo>
                  <a:pt x="46111" y="49583"/>
                </a:lnTo>
                <a:cubicBezTo>
                  <a:pt x="46084" y="49502"/>
                  <a:pt x="46002" y="49366"/>
                  <a:pt x="45948" y="49312"/>
                </a:cubicBezTo>
                <a:lnTo>
                  <a:pt x="45948" y="49312"/>
                </a:lnTo>
                <a:cubicBezTo>
                  <a:pt x="45948" y="49502"/>
                  <a:pt x="45948" y="49719"/>
                  <a:pt x="45975" y="49909"/>
                </a:cubicBezTo>
                <a:cubicBezTo>
                  <a:pt x="45406" y="50126"/>
                  <a:pt x="45026" y="50614"/>
                  <a:pt x="44619" y="51048"/>
                </a:cubicBezTo>
                <a:lnTo>
                  <a:pt x="44131" y="50722"/>
                </a:lnTo>
                <a:cubicBezTo>
                  <a:pt x="43995" y="50912"/>
                  <a:pt x="43643" y="51075"/>
                  <a:pt x="43968" y="51373"/>
                </a:cubicBezTo>
                <a:cubicBezTo>
                  <a:pt x="43561" y="51617"/>
                  <a:pt x="43127" y="51862"/>
                  <a:pt x="42747" y="52106"/>
                </a:cubicBezTo>
                <a:cubicBezTo>
                  <a:pt x="42856" y="52268"/>
                  <a:pt x="42964" y="52431"/>
                  <a:pt x="43073" y="52567"/>
                </a:cubicBezTo>
                <a:lnTo>
                  <a:pt x="42503" y="52133"/>
                </a:lnTo>
                <a:cubicBezTo>
                  <a:pt x="42368" y="52377"/>
                  <a:pt x="42259" y="52621"/>
                  <a:pt x="42124" y="52865"/>
                </a:cubicBezTo>
                <a:cubicBezTo>
                  <a:pt x="41859" y="52865"/>
                  <a:pt x="41568" y="52891"/>
                  <a:pt x="41301" y="52968"/>
                </a:cubicBezTo>
                <a:lnTo>
                  <a:pt x="41301" y="52968"/>
                </a:lnTo>
                <a:lnTo>
                  <a:pt x="41289" y="52979"/>
                </a:lnTo>
                <a:lnTo>
                  <a:pt x="41289" y="52979"/>
                </a:lnTo>
                <a:lnTo>
                  <a:pt x="41744" y="53380"/>
                </a:lnTo>
                <a:cubicBezTo>
                  <a:pt x="41550" y="53303"/>
                  <a:pt x="41327" y="53169"/>
                  <a:pt x="41107" y="53150"/>
                </a:cubicBezTo>
                <a:lnTo>
                  <a:pt x="41107" y="53150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885" y="53292"/>
                  <a:pt x="40868" y="53241"/>
                  <a:pt x="40849" y="53191"/>
                </a:cubicBezTo>
                <a:cubicBezTo>
                  <a:pt x="40916" y="53160"/>
                  <a:pt x="40985" y="53147"/>
                  <a:pt x="41054" y="53147"/>
                </a:cubicBezTo>
                <a:cubicBezTo>
                  <a:pt x="41072" y="53147"/>
                  <a:pt x="41089" y="53148"/>
                  <a:pt x="41107" y="53150"/>
                </a:cubicBezTo>
                <a:lnTo>
                  <a:pt x="41107" y="53150"/>
                </a:lnTo>
                <a:lnTo>
                  <a:pt x="41289" y="52979"/>
                </a:lnTo>
                <a:lnTo>
                  <a:pt x="41289" y="52979"/>
                </a:lnTo>
                <a:lnTo>
                  <a:pt x="41283" y="52974"/>
                </a:lnTo>
                <a:cubicBezTo>
                  <a:pt x="41289" y="52972"/>
                  <a:pt x="41295" y="52970"/>
                  <a:pt x="41301" y="52968"/>
                </a:cubicBezTo>
                <a:lnTo>
                  <a:pt x="41301" y="52968"/>
                </a:lnTo>
                <a:lnTo>
                  <a:pt x="45786" y="48771"/>
                </a:lnTo>
                <a:close/>
                <a:moveTo>
                  <a:pt x="45100" y="48599"/>
                </a:moveTo>
                <a:cubicBezTo>
                  <a:pt x="44783" y="48926"/>
                  <a:pt x="44434" y="49285"/>
                  <a:pt x="44050" y="49678"/>
                </a:cubicBezTo>
                <a:lnTo>
                  <a:pt x="44050" y="49678"/>
                </a:lnTo>
                <a:cubicBezTo>
                  <a:pt x="43219" y="50595"/>
                  <a:pt x="42111" y="51788"/>
                  <a:pt x="40636" y="53331"/>
                </a:cubicBezTo>
                <a:lnTo>
                  <a:pt x="40636" y="53331"/>
                </a:lnTo>
                <a:cubicBezTo>
                  <a:pt x="40635" y="53330"/>
                  <a:pt x="40633" y="53328"/>
                  <a:pt x="40632" y="53326"/>
                </a:cubicBezTo>
                <a:lnTo>
                  <a:pt x="40333" y="53570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459" y="53516"/>
                  <a:pt x="40548" y="53423"/>
                  <a:pt x="40636" y="53331"/>
                </a:cubicBezTo>
                <a:lnTo>
                  <a:pt x="40636" y="53331"/>
                </a:lnTo>
                <a:cubicBezTo>
                  <a:pt x="40675" y="53378"/>
                  <a:pt x="40716" y="53427"/>
                  <a:pt x="40758" y="53477"/>
                </a:cubicBezTo>
                <a:lnTo>
                  <a:pt x="40758" y="53477"/>
                </a:lnTo>
                <a:lnTo>
                  <a:pt x="40902" y="53342"/>
                </a:lnTo>
                <a:lnTo>
                  <a:pt x="40902" y="53342"/>
                </a:lnTo>
                <a:cubicBezTo>
                  <a:pt x="40957" y="53509"/>
                  <a:pt x="41003" y="53675"/>
                  <a:pt x="41066" y="53842"/>
                </a:cubicBezTo>
                <a:cubicBezTo>
                  <a:pt x="40970" y="53727"/>
                  <a:pt x="40861" y="53599"/>
                  <a:pt x="40758" y="53477"/>
                </a:cubicBezTo>
                <a:lnTo>
                  <a:pt x="40758" y="53477"/>
                </a:lnTo>
                <a:lnTo>
                  <a:pt x="40479" y="53738"/>
                </a:lnTo>
                <a:lnTo>
                  <a:pt x="40686" y="53977"/>
                </a:lnTo>
                <a:lnTo>
                  <a:pt x="40441" y="53773"/>
                </a:lnTo>
                <a:lnTo>
                  <a:pt x="40441" y="53773"/>
                </a:lnTo>
                <a:lnTo>
                  <a:pt x="40018" y="54169"/>
                </a:lnTo>
                <a:cubicBezTo>
                  <a:pt x="40046" y="54075"/>
                  <a:pt x="40074" y="53982"/>
                  <a:pt x="40102" y="53888"/>
                </a:cubicBezTo>
                <a:lnTo>
                  <a:pt x="40102" y="53888"/>
                </a:lnTo>
                <a:cubicBezTo>
                  <a:pt x="39997" y="53998"/>
                  <a:pt x="39889" y="54110"/>
                  <a:pt x="39780" y="54224"/>
                </a:cubicBezTo>
                <a:lnTo>
                  <a:pt x="39780" y="54224"/>
                </a:lnTo>
                <a:lnTo>
                  <a:pt x="39678" y="54130"/>
                </a:lnTo>
                <a:lnTo>
                  <a:pt x="39678" y="54130"/>
                </a:lnTo>
                <a:cubicBezTo>
                  <a:pt x="39850" y="53955"/>
                  <a:pt x="40019" y="53784"/>
                  <a:pt x="40184" y="53617"/>
                </a:cubicBezTo>
                <a:lnTo>
                  <a:pt x="40184" y="53617"/>
                </a:lnTo>
                <a:cubicBezTo>
                  <a:pt x="40157" y="53707"/>
                  <a:pt x="40130" y="53798"/>
                  <a:pt x="40102" y="53888"/>
                </a:cubicBezTo>
                <a:lnTo>
                  <a:pt x="40102" y="53888"/>
                </a:lnTo>
                <a:cubicBezTo>
                  <a:pt x="40174" y="53814"/>
                  <a:pt x="40244" y="53740"/>
                  <a:pt x="40314" y="53667"/>
                </a:cubicBezTo>
                <a:lnTo>
                  <a:pt x="40314" y="53667"/>
                </a:lnTo>
                <a:lnTo>
                  <a:pt x="40441" y="53773"/>
                </a:lnTo>
                <a:lnTo>
                  <a:pt x="40441" y="53773"/>
                </a:lnTo>
                <a:lnTo>
                  <a:pt x="40479" y="53738"/>
                </a:lnTo>
                <a:lnTo>
                  <a:pt x="40368" y="53611"/>
                </a:lnTo>
                <a:lnTo>
                  <a:pt x="40368" y="53611"/>
                </a:lnTo>
                <a:cubicBezTo>
                  <a:pt x="40350" y="53630"/>
                  <a:pt x="40332" y="53648"/>
                  <a:pt x="40314" y="53667"/>
                </a:cubicBezTo>
                <a:lnTo>
                  <a:pt x="40314" y="53667"/>
                </a:lnTo>
                <a:lnTo>
                  <a:pt x="40215" y="53585"/>
                </a:lnTo>
                <a:lnTo>
                  <a:pt x="40215" y="53585"/>
                </a:lnTo>
                <a:cubicBezTo>
                  <a:pt x="41772" y="52005"/>
                  <a:pt x="43033" y="50721"/>
                  <a:pt x="44050" y="49678"/>
                </a:cubicBezTo>
                <a:lnTo>
                  <a:pt x="44050" y="49678"/>
                </a:lnTo>
                <a:cubicBezTo>
                  <a:pt x="44283" y="49421"/>
                  <a:pt x="44495" y="49185"/>
                  <a:pt x="44687" y="48970"/>
                </a:cubicBezTo>
                <a:lnTo>
                  <a:pt x="44687" y="48970"/>
                </a:lnTo>
                <a:cubicBezTo>
                  <a:pt x="44816" y="48843"/>
                  <a:pt x="44943" y="48720"/>
                  <a:pt x="45066" y="48600"/>
                </a:cubicBezTo>
                <a:lnTo>
                  <a:pt x="45066" y="48600"/>
                </a:lnTo>
                <a:cubicBezTo>
                  <a:pt x="45078" y="48600"/>
                  <a:pt x="45089" y="48599"/>
                  <a:pt x="45100" y="48599"/>
                </a:cubicBezTo>
                <a:close/>
                <a:moveTo>
                  <a:pt x="44410" y="48595"/>
                </a:moveTo>
                <a:cubicBezTo>
                  <a:pt x="44473" y="48598"/>
                  <a:pt x="44537" y="48600"/>
                  <a:pt x="44600" y="48601"/>
                </a:cubicBezTo>
                <a:lnTo>
                  <a:pt x="44600" y="48601"/>
                </a:lnTo>
                <a:lnTo>
                  <a:pt x="38649" y="54505"/>
                </a:lnTo>
                <a:lnTo>
                  <a:pt x="38649" y="54505"/>
                </a:lnTo>
                <a:lnTo>
                  <a:pt x="38462" y="54547"/>
                </a:lnTo>
                <a:cubicBezTo>
                  <a:pt x="38462" y="54580"/>
                  <a:pt x="38467" y="54626"/>
                  <a:pt x="38474" y="54678"/>
                </a:cubicBezTo>
                <a:lnTo>
                  <a:pt x="38474" y="54678"/>
                </a:lnTo>
                <a:lnTo>
                  <a:pt x="38325" y="54826"/>
                </a:lnTo>
                <a:lnTo>
                  <a:pt x="38237" y="54730"/>
                </a:lnTo>
                <a:lnTo>
                  <a:pt x="38237" y="54730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182" y="54769"/>
                  <a:pt x="38202" y="54736"/>
                  <a:pt x="38218" y="54710"/>
                </a:cubicBezTo>
                <a:lnTo>
                  <a:pt x="38237" y="54730"/>
                </a:lnTo>
                <a:lnTo>
                  <a:pt x="38237" y="54730"/>
                </a:lnTo>
                <a:lnTo>
                  <a:pt x="44410" y="48595"/>
                </a:lnTo>
                <a:close/>
                <a:moveTo>
                  <a:pt x="38943" y="54874"/>
                </a:moveTo>
                <a:cubicBezTo>
                  <a:pt x="38935" y="54914"/>
                  <a:pt x="38928" y="54950"/>
                  <a:pt x="38923" y="54981"/>
                </a:cubicBezTo>
                <a:cubicBezTo>
                  <a:pt x="38915" y="54964"/>
                  <a:pt x="38905" y="54945"/>
                  <a:pt x="38895" y="54923"/>
                </a:cubicBezTo>
                <a:lnTo>
                  <a:pt x="38895" y="54923"/>
                </a:lnTo>
                <a:cubicBezTo>
                  <a:pt x="38911" y="54907"/>
                  <a:pt x="38927" y="54891"/>
                  <a:pt x="38943" y="54874"/>
                </a:cubicBezTo>
                <a:close/>
                <a:moveTo>
                  <a:pt x="32413" y="55225"/>
                </a:moveTo>
                <a:lnTo>
                  <a:pt x="32371" y="55247"/>
                </a:lnTo>
                <a:lnTo>
                  <a:pt x="32371" y="55247"/>
                </a:lnTo>
                <a:lnTo>
                  <a:pt x="32369" y="55248"/>
                </a:lnTo>
                <a:lnTo>
                  <a:pt x="32369" y="55248"/>
                </a:lnTo>
                <a:lnTo>
                  <a:pt x="32413" y="55225"/>
                </a:lnTo>
                <a:close/>
                <a:moveTo>
                  <a:pt x="32587" y="55103"/>
                </a:moveTo>
                <a:cubicBezTo>
                  <a:pt x="32519" y="55109"/>
                  <a:pt x="32456" y="55146"/>
                  <a:pt x="32413" y="55225"/>
                </a:cubicBezTo>
                <a:cubicBezTo>
                  <a:pt x="32415" y="55236"/>
                  <a:pt x="32416" y="55246"/>
                  <a:pt x="32418" y="55257"/>
                </a:cubicBezTo>
                <a:lnTo>
                  <a:pt x="32418" y="55257"/>
                </a:lnTo>
                <a:lnTo>
                  <a:pt x="32587" y="55103"/>
                </a:lnTo>
                <a:close/>
                <a:moveTo>
                  <a:pt x="31613" y="55654"/>
                </a:moveTo>
                <a:lnTo>
                  <a:pt x="31598" y="55680"/>
                </a:lnTo>
                <a:lnTo>
                  <a:pt x="31598" y="55680"/>
                </a:lnTo>
                <a:cubicBezTo>
                  <a:pt x="31607" y="55673"/>
                  <a:pt x="31617" y="55666"/>
                  <a:pt x="31627" y="55659"/>
                </a:cubicBezTo>
                <a:cubicBezTo>
                  <a:pt x="31622" y="55657"/>
                  <a:pt x="31618" y="55656"/>
                  <a:pt x="31613" y="55654"/>
                </a:cubicBezTo>
                <a:close/>
                <a:moveTo>
                  <a:pt x="40018" y="54169"/>
                </a:moveTo>
                <a:cubicBezTo>
                  <a:pt x="39997" y="54241"/>
                  <a:pt x="39975" y="54312"/>
                  <a:pt x="39954" y="54384"/>
                </a:cubicBezTo>
                <a:lnTo>
                  <a:pt x="39871" y="54307"/>
                </a:lnTo>
                <a:lnTo>
                  <a:pt x="39871" y="54307"/>
                </a:lnTo>
                <a:lnTo>
                  <a:pt x="39513" y="54642"/>
                </a:lnTo>
                <a:lnTo>
                  <a:pt x="39513" y="54642"/>
                </a:lnTo>
                <a:lnTo>
                  <a:pt x="39547" y="54682"/>
                </a:lnTo>
                <a:lnTo>
                  <a:pt x="39503" y="54651"/>
                </a:lnTo>
                <a:lnTo>
                  <a:pt x="39503" y="54651"/>
                </a:lnTo>
                <a:lnTo>
                  <a:pt x="38019" y="56040"/>
                </a:lnTo>
                <a:lnTo>
                  <a:pt x="38019" y="56040"/>
                </a:lnTo>
                <a:cubicBezTo>
                  <a:pt x="38516" y="55531"/>
                  <a:pt x="38983" y="55049"/>
                  <a:pt x="39423" y="54593"/>
                </a:cubicBezTo>
                <a:lnTo>
                  <a:pt x="39423" y="54593"/>
                </a:lnTo>
                <a:lnTo>
                  <a:pt x="39503" y="54651"/>
                </a:lnTo>
                <a:lnTo>
                  <a:pt x="39503" y="54651"/>
                </a:lnTo>
                <a:lnTo>
                  <a:pt x="39513" y="54642"/>
                </a:lnTo>
                <a:lnTo>
                  <a:pt x="39513" y="54642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441" y="54575"/>
                  <a:pt x="39432" y="54584"/>
                  <a:pt x="39423" y="54593"/>
                </a:cubicBezTo>
                <a:lnTo>
                  <a:pt x="39423" y="54593"/>
                </a:lnTo>
                <a:lnTo>
                  <a:pt x="39305" y="54508"/>
                </a:lnTo>
                <a:lnTo>
                  <a:pt x="39305" y="54508"/>
                </a:lnTo>
                <a:cubicBezTo>
                  <a:pt x="39323" y="54490"/>
                  <a:pt x="39341" y="54472"/>
                  <a:pt x="39358" y="54454"/>
                </a:cubicBezTo>
                <a:lnTo>
                  <a:pt x="39358" y="54454"/>
                </a:lnTo>
                <a:lnTo>
                  <a:pt x="39450" y="54565"/>
                </a:lnTo>
                <a:lnTo>
                  <a:pt x="39450" y="54565"/>
                </a:lnTo>
                <a:cubicBezTo>
                  <a:pt x="39562" y="54450"/>
                  <a:pt x="39672" y="54336"/>
                  <a:pt x="39780" y="54224"/>
                </a:cubicBezTo>
                <a:lnTo>
                  <a:pt x="39780" y="54224"/>
                </a:lnTo>
                <a:lnTo>
                  <a:pt x="39871" y="54307"/>
                </a:lnTo>
                <a:lnTo>
                  <a:pt x="39871" y="54307"/>
                </a:lnTo>
                <a:lnTo>
                  <a:pt x="40018" y="54169"/>
                </a:lnTo>
                <a:close/>
                <a:moveTo>
                  <a:pt x="53133" y="35174"/>
                </a:moveTo>
                <a:lnTo>
                  <a:pt x="38597" y="49610"/>
                </a:lnTo>
                <a:lnTo>
                  <a:pt x="32587" y="55103"/>
                </a:lnTo>
                <a:lnTo>
                  <a:pt x="32587" y="55103"/>
                </a:lnTo>
                <a:cubicBezTo>
                  <a:pt x="32595" y="55102"/>
                  <a:pt x="32602" y="55102"/>
                  <a:pt x="32610" y="55102"/>
                </a:cubicBezTo>
                <a:cubicBezTo>
                  <a:pt x="32709" y="55102"/>
                  <a:pt x="32816" y="55161"/>
                  <a:pt x="32887" y="55244"/>
                </a:cubicBezTo>
                <a:lnTo>
                  <a:pt x="32887" y="55244"/>
                </a:lnTo>
                <a:cubicBezTo>
                  <a:pt x="32787" y="55339"/>
                  <a:pt x="32686" y="55434"/>
                  <a:pt x="32585" y="55529"/>
                </a:cubicBezTo>
                <a:lnTo>
                  <a:pt x="32585" y="55529"/>
                </a:lnTo>
                <a:cubicBezTo>
                  <a:pt x="32500" y="55461"/>
                  <a:pt x="32440" y="55363"/>
                  <a:pt x="32418" y="55257"/>
                </a:cubicBezTo>
                <a:lnTo>
                  <a:pt x="32418" y="55257"/>
                </a:lnTo>
                <a:lnTo>
                  <a:pt x="31355" y="56228"/>
                </a:lnTo>
                <a:lnTo>
                  <a:pt x="32369" y="55248"/>
                </a:lnTo>
                <a:lnTo>
                  <a:pt x="32369" y="55248"/>
                </a:lnTo>
                <a:lnTo>
                  <a:pt x="32006" y="55442"/>
                </a:lnTo>
                <a:lnTo>
                  <a:pt x="31301" y="56174"/>
                </a:lnTo>
                <a:lnTo>
                  <a:pt x="31598" y="55680"/>
                </a:lnTo>
                <a:lnTo>
                  <a:pt x="31598" y="55680"/>
                </a:lnTo>
                <a:cubicBezTo>
                  <a:pt x="31424" y="55804"/>
                  <a:pt x="31240" y="55909"/>
                  <a:pt x="31049" y="55990"/>
                </a:cubicBezTo>
                <a:lnTo>
                  <a:pt x="31049" y="55990"/>
                </a:lnTo>
                <a:cubicBezTo>
                  <a:pt x="31175" y="55866"/>
                  <a:pt x="31301" y="55743"/>
                  <a:pt x="31426" y="55621"/>
                </a:cubicBezTo>
                <a:lnTo>
                  <a:pt x="31426" y="55621"/>
                </a:lnTo>
                <a:cubicBezTo>
                  <a:pt x="31485" y="55623"/>
                  <a:pt x="31547" y="55634"/>
                  <a:pt x="31613" y="55654"/>
                </a:cubicBezTo>
                <a:lnTo>
                  <a:pt x="31613" y="55654"/>
                </a:lnTo>
                <a:lnTo>
                  <a:pt x="31627" y="55632"/>
                </a:lnTo>
                <a:lnTo>
                  <a:pt x="32371" y="55247"/>
                </a:lnTo>
                <a:lnTo>
                  <a:pt x="32371" y="55247"/>
                </a:lnTo>
                <a:lnTo>
                  <a:pt x="53133" y="35174"/>
                </a:lnTo>
                <a:close/>
                <a:moveTo>
                  <a:pt x="29916" y="56203"/>
                </a:moveTo>
                <a:cubicBezTo>
                  <a:pt x="30024" y="56203"/>
                  <a:pt x="30118" y="56249"/>
                  <a:pt x="30162" y="56364"/>
                </a:cubicBezTo>
                <a:cubicBezTo>
                  <a:pt x="30108" y="56562"/>
                  <a:pt x="29840" y="56712"/>
                  <a:pt x="29618" y="56712"/>
                </a:cubicBezTo>
                <a:cubicBezTo>
                  <a:pt x="29505" y="56712"/>
                  <a:pt x="29403" y="56673"/>
                  <a:pt x="29348" y="56581"/>
                </a:cubicBezTo>
                <a:lnTo>
                  <a:pt x="28480" y="57368"/>
                </a:lnTo>
                <a:lnTo>
                  <a:pt x="28182" y="57069"/>
                </a:lnTo>
                <a:lnTo>
                  <a:pt x="27612" y="57151"/>
                </a:lnTo>
                <a:lnTo>
                  <a:pt x="29348" y="56581"/>
                </a:lnTo>
                <a:cubicBezTo>
                  <a:pt x="29403" y="56398"/>
                  <a:pt x="29692" y="56203"/>
                  <a:pt x="29916" y="56203"/>
                </a:cubicBezTo>
                <a:close/>
                <a:moveTo>
                  <a:pt x="17015" y="57022"/>
                </a:moveTo>
                <a:cubicBezTo>
                  <a:pt x="17158" y="57022"/>
                  <a:pt x="17305" y="57106"/>
                  <a:pt x="17305" y="57259"/>
                </a:cubicBezTo>
                <a:cubicBezTo>
                  <a:pt x="17282" y="57375"/>
                  <a:pt x="17180" y="57426"/>
                  <a:pt x="17070" y="57426"/>
                </a:cubicBezTo>
                <a:cubicBezTo>
                  <a:pt x="16923" y="57426"/>
                  <a:pt x="16763" y="57333"/>
                  <a:pt x="16763" y="57178"/>
                </a:cubicBezTo>
                <a:cubicBezTo>
                  <a:pt x="16798" y="57072"/>
                  <a:pt x="16905" y="57022"/>
                  <a:pt x="17015" y="57022"/>
                </a:cubicBezTo>
                <a:close/>
                <a:moveTo>
                  <a:pt x="30270" y="58100"/>
                </a:moveTo>
                <a:lnTo>
                  <a:pt x="30598" y="58373"/>
                </a:lnTo>
                <a:lnTo>
                  <a:pt x="30598" y="58373"/>
                </a:lnTo>
                <a:cubicBezTo>
                  <a:pt x="30579" y="58418"/>
                  <a:pt x="30560" y="58463"/>
                  <a:pt x="30542" y="58507"/>
                </a:cubicBezTo>
                <a:lnTo>
                  <a:pt x="30318" y="58507"/>
                </a:lnTo>
                <a:cubicBezTo>
                  <a:pt x="30302" y="58357"/>
                  <a:pt x="30286" y="58196"/>
                  <a:pt x="30270" y="58100"/>
                </a:cubicBezTo>
                <a:close/>
                <a:moveTo>
                  <a:pt x="26771" y="57585"/>
                </a:moveTo>
                <a:lnTo>
                  <a:pt x="26175" y="58019"/>
                </a:lnTo>
                <a:lnTo>
                  <a:pt x="26365" y="58344"/>
                </a:lnTo>
                <a:lnTo>
                  <a:pt x="25958" y="58371"/>
                </a:lnTo>
                <a:lnTo>
                  <a:pt x="26148" y="58019"/>
                </a:lnTo>
                <a:lnTo>
                  <a:pt x="26148" y="58019"/>
                </a:lnTo>
                <a:cubicBezTo>
                  <a:pt x="25903" y="58100"/>
                  <a:pt x="25551" y="58073"/>
                  <a:pt x="25361" y="58290"/>
                </a:cubicBezTo>
                <a:lnTo>
                  <a:pt x="25497" y="58615"/>
                </a:lnTo>
                <a:lnTo>
                  <a:pt x="24873" y="58724"/>
                </a:lnTo>
                <a:cubicBezTo>
                  <a:pt x="25225" y="57991"/>
                  <a:pt x="26012" y="57693"/>
                  <a:pt x="26771" y="57585"/>
                </a:cubicBezTo>
                <a:close/>
                <a:moveTo>
                  <a:pt x="24213" y="58405"/>
                </a:moveTo>
                <a:cubicBezTo>
                  <a:pt x="24297" y="58405"/>
                  <a:pt x="24382" y="58420"/>
                  <a:pt x="24466" y="58453"/>
                </a:cubicBezTo>
                <a:cubicBezTo>
                  <a:pt x="24086" y="58642"/>
                  <a:pt x="23679" y="58859"/>
                  <a:pt x="23489" y="59266"/>
                </a:cubicBezTo>
                <a:cubicBezTo>
                  <a:pt x="23462" y="59185"/>
                  <a:pt x="23381" y="59022"/>
                  <a:pt x="23354" y="58941"/>
                </a:cubicBezTo>
                <a:cubicBezTo>
                  <a:pt x="23083" y="58995"/>
                  <a:pt x="22811" y="59022"/>
                  <a:pt x="22540" y="59076"/>
                </a:cubicBezTo>
                <a:cubicBezTo>
                  <a:pt x="22791" y="58972"/>
                  <a:pt x="23042" y="58771"/>
                  <a:pt x="23317" y="58771"/>
                </a:cubicBezTo>
                <a:cubicBezTo>
                  <a:pt x="23399" y="58771"/>
                  <a:pt x="23484" y="58789"/>
                  <a:pt x="23571" y="58832"/>
                </a:cubicBezTo>
                <a:cubicBezTo>
                  <a:pt x="23695" y="58563"/>
                  <a:pt x="23945" y="58405"/>
                  <a:pt x="24213" y="58405"/>
                </a:cubicBezTo>
                <a:close/>
                <a:moveTo>
                  <a:pt x="1790" y="53923"/>
                </a:moveTo>
                <a:lnTo>
                  <a:pt x="2984" y="59700"/>
                </a:lnTo>
                <a:lnTo>
                  <a:pt x="2713" y="58751"/>
                </a:lnTo>
                <a:lnTo>
                  <a:pt x="1790" y="53923"/>
                </a:lnTo>
                <a:close/>
                <a:moveTo>
                  <a:pt x="22174" y="59327"/>
                </a:moveTo>
                <a:cubicBezTo>
                  <a:pt x="22281" y="59327"/>
                  <a:pt x="22388" y="59377"/>
                  <a:pt x="22459" y="59483"/>
                </a:cubicBezTo>
                <a:cubicBezTo>
                  <a:pt x="22427" y="59625"/>
                  <a:pt x="22258" y="59712"/>
                  <a:pt x="22101" y="59712"/>
                </a:cubicBezTo>
                <a:cubicBezTo>
                  <a:pt x="21988" y="59712"/>
                  <a:pt x="21880" y="59667"/>
                  <a:pt x="21835" y="59565"/>
                </a:cubicBezTo>
                <a:cubicBezTo>
                  <a:pt x="21896" y="59411"/>
                  <a:pt x="22035" y="59327"/>
                  <a:pt x="22174" y="59327"/>
                </a:cubicBezTo>
                <a:close/>
                <a:moveTo>
                  <a:pt x="26392" y="55605"/>
                </a:moveTo>
                <a:lnTo>
                  <a:pt x="26392" y="55605"/>
                </a:lnTo>
                <a:cubicBezTo>
                  <a:pt x="25578" y="55957"/>
                  <a:pt x="24764" y="56310"/>
                  <a:pt x="23951" y="56690"/>
                </a:cubicBezTo>
                <a:lnTo>
                  <a:pt x="23571" y="56608"/>
                </a:lnTo>
                <a:cubicBezTo>
                  <a:pt x="19746" y="58019"/>
                  <a:pt x="15732" y="58941"/>
                  <a:pt x="11663" y="59293"/>
                </a:cubicBezTo>
                <a:cubicBezTo>
                  <a:pt x="9716" y="59558"/>
                  <a:pt x="7624" y="60007"/>
                  <a:pt x="5590" y="60007"/>
                </a:cubicBezTo>
                <a:cubicBezTo>
                  <a:pt x="4705" y="60007"/>
                  <a:pt x="3831" y="59922"/>
                  <a:pt x="2984" y="59700"/>
                </a:cubicBezTo>
                <a:lnTo>
                  <a:pt x="2984" y="59700"/>
                </a:lnTo>
                <a:cubicBezTo>
                  <a:pt x="3349" y="59708"/>
                  <a:pt x="3714" y="59711"/>
                  <a:pt x="4079" y="59711"/>
                </a:cubicBezTo>
                <a:cubicBezTo>
                  <a:pt x="11662" y="59711"/>
                  <a:pt x="19249" y="58115"/>
                  <a:pt x="26392" y="55605"/>
                </a:cubicBezTo>
                <a:close/>
                <a:moveTo>
                  <a:pt x="29568" y="60431"/>
                </a:moveTo>
                <a:lnTo>
                  <a:pt x="29419" y="60576"/>
                </a:lnTo>
                <a:lnTo>
                  <a:pt x="29419" y="60576"/>
                </a:lnTo>
                <a:cubicBezTo>
                  <a:pt x="29500" y="60551"/>
                  <a:pt x="29578" y="60524"/>
                  <a:pt x="29647" y="60487"/>
                </a:cubicBezTo>
                <a:cubicBezTo>
                  <a:pt x="29618" y="60468"/>
                  <a:pt x="29592" y="60449"/>
                  <a:pt x="29568" y="60431"/>
                </a:cubicBezTo>
                <a:close/>
                <a:moveTo>
                  <a:pt x="21265" y="59293"/>
                </a:moveTo>
                <a:lnTo>
                  <a:pt x="20641" y="59727"/>
                </a:lnTo>
                <a:lnTo>
                  <a:pt x="20858" y="60026"/>
                </a:lnTo>
                <a:cubicBezTo>
                  <a:pt x="20235" y="60161"/>
                  <a:pt x="19611" y="60297"/>
                  <a:pt x="18987" y="60487"/>
                </a:cubicBezTo>
                <a:lnTo>
                  <a:pt x="18851" y="60161"/>
                </a:lnTo>
                <a:lnTo>
                  <a:pt x="18363" y="60351"/>
                </a:lnTo>
                <a:lnTo>
                  <a:pt x="18689" y="60622"/>
                </a:lnTo>
                <a:cubicBezTo>
                  <a:pt x="18119" y="60758"/>
                  <a:pt x="17549" y="60839"/>
                  <a:pt x="17007" y="60948"/>
                </a:cubicBezTo>
                <a:lnTo>
                  <a:pt x="17414" y="60541"/>
                </a:lnTo>
                <a:lnTo>
                  <a:pt x="17007" y="60216"/>
                </a:lnTo>
                <a:cubicBezTo>
                  <a:pt x="18444" y="59999"/>
                  <a:pt x="19855" y="59673"/>
                  <a:pt x="21265" y="59293"/>
                </a:cubicBezTo>
                <a:close/>
                <a:moveTo>
                  <a:pt x="28996" y="60378"/>
                </a:moveTo>
                <a:cubicBezTo>
                  <a:pt x="28727" y="60796"/>
                  <a:pt x="28450" y="61214"/>
                  <a:pt x="28161" y="61623"/>
                </a:cubicBezTo>
                <a:lnTo>
                  <a:pt x="28161" y="6162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781" y="61019"/>
                  <a:pt x="28780" y="61024"/>
                  <a:pt x="28779" y="61029"/>
                </a:cubicBezTo>
                <a:lnTo>
                  <a:pt x="28872" y="61108"/>
                </a:lnTo>
                <a:lnTo>
                  <a:pt x="29419" y="60576"/>
                </a:lnTo>
                <a:lnTo>
                  <a:pt x="29419" y="60576"/>
                </a:lnTo>
                <a:cubicBezTo>
                  <a:pt x="29327" y="60605"/>
                  <a:pt x="29230" y="60630"/>
                  <a:pt x="29141" y="60663"/>
                </a:cubicBezTo>
                <a:lnTo>
                  <a:pt x="29141" y="60663"/>
                </a:lnTo>
                <a:lnTo>
                  <a:pt x="28782" y="61015"/>
                </a:lnTo>
                <a:lnTo>
                  <a:pt x="28782" y="61015"/>
                </a:lnTo>
                <a:cubicBezTo>
                  <a:pt x="28827" y="60818"/>
                  <a:pt x="28971" y="60726"/>
                  <a:pt x="29141" y="60663"/>
                </a:cubicBezTo>
                <a:lnTo>
                  <a:pt x="29141" y="60663"/>
                </a:lnTo>
                <a:lnTo>
                  <a:pt x="29348" y="60460"/>
                </a:lnTo>
                <a:lnTo>
                  <a:pt x="28996" y="60378"/>
                </a:lnTo>
                <a:close/>
                <a:moveTo>
                  <a:pt x="15285" y="60569"/>
                </a:moveTo>
                <a:cubicBezTo>
                  <a:pt x="15461" y="60569"/>
                  <a:pt x="15631" y="60613"/>
                  <a:pt x="15786" y="60758"/>
                </a:cubicBezTo>
                <a:lnTo>
                  <a:pt x="15135" y="60921"/>
                </a:lnTo>
                <a:lnTo>
                  <a:pt x="15596" y="61192"/>
                </a:lnTo>
                <a:cubicBezTo>
                  <a:pt x="14593" y="61518"/>
                  <a:pt x="13535" y="61463"/>
                  <a:pt x="12531" y="61762"/>
                </a:cubicBezTo>
                <a:lnTo>
                  <a:pt x="12179" y="61273"/>
                </a:lnTo>
                <a:lnTo>
                  <a:pt x="12287" y="61735"/>
                </a:lnTo>
                <a:lnTo>
                  <a:pt x="11067" y="61870"/>
                </a:lnTo>
                <a:lnTo>
                  <a:pt x="10877" y="62196"/>
                </a:lnTo>
                <a:cubicBezTo>
                  <a:pt x="10551" y="62114"/>
                  <a:pt x="10172" y="62060"/>
                  <a:pt x="9819" y="62033"/>
                </a:cubicBezTo>
                <a:cubicBezTo>
                  <a:pt x="9738" y="61789"/>
                  <a:pt x="9629" y="61545"/>
                  <a:pt x="9521" y="61301"/>
                </a:cubicBezTo>
                <a:lnTo>
                  <a:pt x="9494" y="61273"/>
                </a:lnTo>
                <a:cubicBezTo>
                  <a:pt x="11071" y="61172"/>
                  <a:pt x="12601" y="60807"/>
                  <a:pt x="14150" y="60807"/>
                </a:cubicBezTo>
                <a:cubicBezTo>
                  <a:pt x="14252" y="60807"/>
                  <a:pt x="14355" y="60809"/>
                  <a:pt x="14457" y="60812"/>
                </a:cubicBezTo>
                <a:lnTo>
                  <a:pt x="13915" y="61273"/>
                </a:lnTo>
                <a:lnTo>
                  <a:pt x="14484" y="61111"/>
                </a:lnTo>
                <a:cubicBezTo>
                  <a:pt x="14484" y="61002"/>
                  <a:pt x="14511" y="60785"/>
                  <a:pt x="14511" y="60677"/>
                </a:cubicBezTo>
                <a:cubicBezTo>
                  <a:pt x="14767" y="60661"/>
                  <a:pt x="15033" y="60569"/>
                  <a:pt x="15285" y="60569"/>
                </a:cubicBezTo>
                <a:close/>
                <a:moveTo>
                  <a:pt x="8741" y="61322"/>
                </a:moveTo>
                <a:cubicBezTo>
                  <a:pt x="9372" y="61322"/>
                  <a:pt x="9760" y="61499"/>
                  <a:pt x="9494" y="62114"/>
                </a:cubicBezTo>
                <a:lnTo>
                  <a:pt x="8978" y="61707"/>
                </a:lnTo>
                <a:lnTo>
                  <a:pt x="9304" y="62141"/>
                </a:lnTo>
                <a:lnTo>
                  <a:pt x="9114" y="62250"/>
                </a:lnTo>
                <a:cubicBezTo>
                  <a:pt x="8987" y="62169"/>
                  <a:pt x="8837" y="62150"/>
                  <a:pt x="8682" y="62150"/>
                </a:cubicBezTo>
                <a:cubicBezTo>
                  <a:pt x="8558" y="62150"/>
                  <a:pt x="8432" y="62162"/>
                  <a:pt x="8313" y="62162"/>
                </a:cubicBezTo>
                <a:cubicBezTo>
                  <a:pt x="8135" y="62162"/>
                  <a:pt x="7975" y="62136"/>
                  <a:pt x="7866" y="62006"/>
                </a:cubicBezTo>
                <a:cubicBezTo>
                  <a:pt x="7840" y="61826"/>
                  <a:pt x="7760" y="61744"/>
                  <a:pt x="7677" y="61744"/>
                </a:cubicBezTo>
                <a:cubicBezTo>
                  <a:pt x="7584" y="61744"/>
                  <a:pt x="7488" y="61847"/>
                  <a:pt x="7459" y="62033"/>
                </a:cubicBezTo>
                <a:cubicBezTo>
                  <a:pt x="7316" y="62228"/>
                  <a:pt x="7099" y="62267"/>
                  <a:pt x="6863" y="62267"/>
                </a:cubicBezTo>
                <a:cubicBezTo>
                  <a:pt x="6704" y="62267"/>
                  <a:pt x="6536" y="62249"/>
                  <a:pt x="6377" y="62249"/>
                </a:cubicBezTo>
                <a:cubicBezTo>
                  <a:pt x="6281" y="62249"/>
                  <a:pt x="6188" y="62256"/>
                  <a:pt x="6103" y="62277"/>
                </a:cubicBezTo>
                <a:lnTo>
                  <a:pt x="6618" y="62738"/>
                </a:lnTo>
                <a:cubicBezTo>
                  <a:pt x="6212" y="62603"/>
                  <a:pt x="5967" y="62196"/>
                  <a:pt x="6022" y="61789"/>
                </a:cubicBezTo>
                <a:lnTo>
                  <a:pt x="6022" y="61789"/>
                </a:lnTo>
                <a:cubicBezTo>
                  <a:pt x="5723" y="61843"/>
                  <a:pt x="5425" y="61924"/>
                  <a:pt x="5154" y="61979"/>
                </a:cubicBezTo>
                <a:lnTo>
                  <a:pt x="5506" y="61599"/>
                </a:lnTo>
                <a:cubicBezTo>
                  <a:pt x="5595" y="61634"/>
                  <a:pt x="5719" y="61649"/>
                  <a:pt x="5869" y="61649"/>
                </a:cubicBezTo>
                <a:cubicBezTo>
                  <a:pt x="6582" y="61649"/>
                  <a:pt x="7885" y="61322"/>
                  <a:pt x="8741" y="61322"/>
                </a:cubicBezTo>
                <a:close/>
                <a:moveTo>
                  <a:pt x="28872" y="61108"/>
                </a:moveTo>
                <a:lnTo>
                  <a:pt x="27702" y="62246"/>
                </a:lnTo>
                <a:lnTo>
                  <a:pt x="27702" y="62246"/>
                </a:lnTo>
                <a:cubicBezTo>
                  <a:pt x="27610" y="62366"/>
                  <a:pt x="27517" y="62485"/>
                  <a:pt x="27422" y="62603"/>
                </a:cubicBezTo>
                <a:cubicBezTo>
                  <a:pt x="27504" y="62792"/>
                  <a:pt x="27585" y="62982"/>
                  <a:pt x="27667" y="63199"/>
                </a:cubicBezTo>
                <a:cubicBezTo>
                  <a:pt x="27598" y="62540"/>
                  <a:pt x="27721" y="62338"/>
                  <a:pt x="28210" y="62338"/>
                </a:cubicBezTo>
                <a:cubicBezTo>
                  <a:pt x="28304" y="62338"/>
                  <a:pt x="28412" y="62345"/>
                  <a:pt x="28535" y="62358"/>
                </a:cubicBezTo>
                <a:cubicBezTo>
                  <a:pt x="28724" y="62006"/>
                  <a:pt x="28914" y="61680"/>
                  <a:pt x="29131" y="61328"/>
                </a:cubicBezTo>
                <a:lnTo>
                  <a:pt x="28872" y="61108"/>
                </a:lnTo>
                <a:close/>
                <a:moveTo>
                  <a:pt x="64094" y="1"/>
                </a:moveTo>
                <a:cubicBezTo>
                  <a:pt x="63334" y="136"/>
                  <a:pt x="62656" y="516"/>
                  <a:pt x="62141" y="1059"/>
                </a:cubicBezTo>
                <a:cubicBezTo>
                  <a:pt x="62385" y="1086"/>
                  <a:pt x="62629" y="1167"/>
                  <a:pt x="62846" y="1276"/>
                </a:cubicBezTo>
                <a:cubicBezTo>
                  <a:pt x="62358" y="1764"/>
                  <a:pt x="61815" y="2171"/>
                  <a:pt x="61246" y="2496"/>
                </a:cubicBezTo>
                <a:cubicBezTo>
                  <a:pt x="61273" y="2279"/>
                  <a:pt x="61327" y="2035"/>
                  <a:pt x="61382" y="1818"/>
                </a:cubicBezTo>
                <a:lnTo>
                  <a:pt x="61571" y="2144"/>
                </a:lnTo>
                <a:cubicBezTo>
                  <a:pt x="61843" y="1899"/>
                  <a:pt x="62114" y="1682"/>
                  <a:pt x="62385" y="1465"/>
                </a:cubicBezTo>
                <a:lnTo>
                  <a:pt x="62060" y="1032"/>
                </a:lnTo>
                <a:cubicBezTo>
                  <a:pt x="57096" y="4042"/>
                  <a:pt x="55143" y="10145"/>
                  <a:pt x="51807" y="14648"/>
                </a:cubicBezTo>
                <a:cubicBezTo>
                  <a:pt x="48986" y="18364"/>
                  <a:pt x="46463" y="22351"/>
                  <a:pt x="42937" y="25470"/>
                </a:cubicBezTo>
                <a:cubicBezTo>
                  <a:pt x="39764" y="28833"/>
                  <a:pt x="36265" y="31898"/>
                  <a:pt x="32522" y="34611"/>
                </a:cubicBezTo>
                <a:cubicBezTo>
                  <a:pt x="31952" y="35045"/>
                  <a:pt x="31111" y="35343"/>
                  <a:pt x="31138" y="36157"/>
                </a:cubicBezTo>
                <a:lnTo>
                  <a:pt x="30894" y="35804"/>
                </a:lnTo>
                <a:cubicBezTo>
                  <a:pt x="26093" y="38734"/>
                  <a:pt x="21265" y="41907"/>
                  <a:pt x="15732" y="43290"/>
                </a:cubicBezTo>
                <a:cubicBezTo>
                  <a:pt x="12396" y="44267"/>
                  <a:pt x="8951" y="44755"/>
                  <a:pt x="5533" y="45189"/>
                </a:cubicBezTo>
                <a:cubicBezTo>
                  <a:pt x="3635" y="45569"/>
                  <a:pt x="1492" y="45542"/>
                  <a:pt x="27" y="47006"/>
                </a:cubicBezTo>
                <a:lnTo>
                  <a:pt x="434" y="47142"/>
                </a:lnTo>
                <a:cubicBezTo>
                  <a:pt x="271" y="47495"/>
                  <a:pt x="0" y="47874"/>
                  <a:pt x="271" y="48227"/>
                </a:cubicBezTo>
                <a:cubicBezTo>
                  <a:pt x="488" y="48797"/>
                  <a:pt x="27" y="49339"/>
                  <a:pt x="217" y="49963"/>
                </a:cubicBezTo>
                <a:cubicBezTo>
                  <a:pt x="488" y="49176"/>
                  <a:pt x="678" y="48335"/>
                  <a:pt x="1682" y="48335"/>
                </a:cubicBezTo>
                <a:cubicBezTo>
                  <a:pt x="1465" y="48905"/>
                  <a:pt x="1329" y="49502"/>
                  <a:pt x="1275" y="50098"/>
                </a:cubicBezTo>
                <a:cubicBezTo>
                  <a:pt x="705" y="50098"/>
                  <a:pt x="651" y="50587"/>
                  <a:pt x="651" y="51021"/>
                </a:cubicBezTo>
                <a:lnTo>
                  <a:pt x="353" y="51455"/>
                </a:lnTo>
                <a:cubicBezTo>
                  <a:pt x="516" y="51590"/>
                  <a:pt x="678" y="51699"/>
                  <a:pt x="841" y="51834"/>
                </a:cubicBezTo>
                <a:cubicBezTo>
                  <a:pt x="760" y="52160"/>
                  <a:pt x="678" y="52485"/>
                  <a:pt x="570" y="52784"/>
                </a:cubicBezTo>
                <a:cubicBezTo>
                  <a:pt x="760" y="53299"/>
                  <a:pt x="1194" y="53625"/>
                  <a:pt x="1438" y="54113"/>
                </a:cubicBezTo>
                <a:lnTo>
                  <a:pt x="1085" y="54330"/>
                </a:lnTo>
                <a:lnTo>
                  <a:pt x="1329" y="54601"/>
                </a:lnTo>
                <a:cubicBezTo>
                  <a:pt x="678" y="55496"/>
                  <a:pt x="1329" y="56771"/>
                  <a:pt x="1817" y="57639"/>
                </a:cubicBezTo>
                <a:cubicBezTo>
                  <a:pt x="1817" y="57991"/>
                  <a:pt x="2007" y="58290"/>
                  <a:pt x="2279" y="58507"/>
                </a:cubicBezTo>
                <a:lnTo>
                  <a:pt x="1845" y="58832"/>
                </a:lnTo>
                <a:cubicBezTo>
                  <a:pt x="1926" y="59321"/>
                  <a:pt x="1899" y="59809"/>
                  <a:pt x="1790" y="60270"/>
                </a:cubicBezTo>
                <a:lnTo>
                  <a:pt x="2468" y="60216"/>
                </a:lnTo>
                <a:lnTo>
                  <a:pt x="1953" y="60758"/>
                </a:lnTo>
                <a:cubicBezTo>
                  <a:pt x="1980" y="60948"/>
                  <a:pt x="2007" y="61111"/>
                  <a:pt x="2062" y="61273"/>
                </a:cubicBezTo>
                <a:lnTo>
                  <a:pt x="2143" y="60731"/>
                </a:lnTo>
                <a:lnTo>
                  <a:pt x="2767" y="61273"/>
                </a:lnTo>
                <a:lnTo>
                  <a:pt x="3391" y="60704"/>
                </a:lnTo>
                <a:lnTo>
                  <a:pt x="3933" y="61138"/>
                </a:lnTo>
                <a:cubicBezTo>
                  <a:pt x="3608" y="61111"/>
                  <a:pt x="3309" y="61111"/>
                  <a:pt x="3011" y="61111"/>
                </a:cubicBezTo>
                <a:cubicBezTo>
                  <a:pt x="3147" y="61246"/>
                  <a:pt x="3391" y="61518"/>
                  <a:pt x="3526" y="61626"/>
                </a:cubicBezTo>
                <a:cubicBezTo>
                  <a:pt x="3709" y="61558"/>
                  <a:pt x="3882" y="61526"/>
                  <a:pt x="4045" y="61526"/>
                </a:cubicBezTo>
                <a:cubicBezTo>
                  <a:pt x="4533" y="61526"/>
                  <a:pt x="4930" y="61816"/>
                  <a:pt x="5235" y="62304"/>
                </a:cubicBezTo>
                <a:cubicBezTo>
                  <a:pt x="5054" y="62286"/>
                  <a:pt x="4876" y="62277"/>
                  <a:pt x="4700" y="62277"/>
                </a:cubicBezTo>
                <a:cubicBezTo>
                  <a:pt x="4346" y="62277"/>
                  <a:pt x="3996" y="62313"/>
                  <a:pt x="3635" y="62386"/>
                </a:cubicBezTo>
                <a:cubicBezTo>
                  <a:pt x="3336" y="61979"/>
                  <a:pt x="2848" y="61816"/>
                  <a:pt x="2414" y="61572"/>
                </a:cubicBezTo>
                <a:lnTo>
                  <a:pt x="2414" y="61572"/>
                </a:lnTo>
                <a:cubicBezTo>
                  <a:pt x="2279" y="62114"/>
                  <a:pt x="2550" y="62494"/>
                  <a:pt x="2902" y="62874"/>
                </a:cubicBezTo>
                <a:cubicBezTo>
                  <a:pt x="2970" y="62851"/>
                  <a:pt x="3038" y="62840"/>
                  <a:pt x="3104" y="62840"/>
                </a:cubicBezTo>
                <a:cubicBezTo>
                  <a:pt x="3354" y="62840"/>
                  <a:pt x="3576" y="62996"/>
                  <a:pt x="3662" y="63254"/>
                </a:cubicBezTo>
                <a:lnTo>
                  <a:pt x="4204" y="63226"/>
                </a:lnTo>
                <a:cubicBezTo>
                  <a:pt x="4379" y="63323"/>
                  <a:pt x="4595" y="63614"/>
                  <a:pt x="4803" y="63614"/>
                </a:cubicBezTo>
                <a:cubicBezTo>
                  <a:pt x="4886" y="63614"/>
                  <a:pt x="4968" y="63567"/>
                  <a:pt x="5045" y="63443"/>
                </a:cubicBezTo>
                <a:cubicBezTo>
                  <a:pt x="5289" y="63525"/>
                  <a:pt x="5506" y="63579"/>
                  <a:pt x="5750" y="63660"/>
                </a:cubicBezTo>
                <a:lnTo>
                  <a:pt x="6266" y="63226"/>
                </a:lnTo>
                <a:lnTo>
                  <a:pt x="6835" y="63470"/>
                </a:lnTo>
                <a:lnTo>
                  <a:pt x="6971" y="63254"/>
                </a:lnTo>
                <a:lnTo>
                  <a:pt x="7134" y="63470"/>
                </a:lnTo>
                <a:cubicBezTo>
                  <a:pt x="7239" y="63342"/>
                  <a:pt x="7339" y="63279"/>
                  <a:pt x="7429" y="63279"/>
                </a:cubicBezTo>
                <a:cubicBezTo>
                  <a:pt x="7550" y="63279"/>
                  <a:pt x="7653" y="63390"/>
                  <a:pt x="7730" y="63606"/>
                </a:cubicBezTo>
                <a:lnTo>
                  <a:pt x="8056" y="63118"/>
                </a:lnTo>
                <a:cubicBezTo>
                  <a:pt x="8124" y="63113"/>
                  <a:pt x="8192" y="63111"/>
                  <a:pt x="8259" y="63111"/>
                </a:cubicBezTo>
                <a:cubicBezTo>
                  <a:pt x="8598" y="63111"/>
                  <a:pt x="8933" y="63168"/>
                  <a:pt x="9249" y="63281"/>
                </a:cubicBezTo>
                <a:cubicBezTo>
                  <a:pt x="9525" y="63005"/>
                  <a:pt x="9868" y="62945"/>
                  <a:pt x="10225" y="62945"/>
                </a:cubicBezTo>
                <a:cubicBezTo>
                  <a:pt x="10324" y="62945"/>
                  <a:pt x="10424" y="62949"/>
                  <a:pt x="10524" y="62955"/>
                </a:cubicBezTo>
                <a:lnTo>
                  <a:pt x="10524" y="63470"/>
                </a:lnTo>
                <a:cubicBezTo>
                  <a:pt x="10551" y="63281"/>
                  <a:pt x="10578" y="63091"/>
                  <a:pt x="10606" y="62901"/>
                </a:cubicBezTo>
                <a:cubicBezTo>
                  <a:pt x="10758" y="62876"/>
                  <a:pt x="10910" y="62855"/>
                  <a:pt x="11057" y="62855"/>
                </a:cubicBezTo>
                <a:cubicBezTo>
                  <a:pt x="11380" y="62855"/>
                  <a:pt x="11675" y="62953"/>
                  <a:pt x="11880" y="63308"/>
                </a:cubicBezTo>
                <a:cubicBezTo>
                  <a:pt x="11799" y="63118"/>
                  <a:pt x="11718" y="62928"/>
                  <a:pt x="11636" y="62738"/>
                </a:cubicBezTo>
                <a:cubicBezTo>
                  <a:pt x="12423" y="62684"/>
                  <a:pt x="13210" y="62575"/>
                  <a:pt x="13996" y="62494"/>
                </a:cubicBezTo>
                <a:cubicBezTo>
                  <a:pt x="14105" y="62630"/>
                  <a:pt x="14267" y="62901"/>
                  <a:pt x="14376" y="63037"/>
                </a:cubicBezTo>
                <a:cubicBezTo>
                  <a:pt x="14349" y="62874"/>
                  <a:pt x="14349" y="62521"/>
                  <a:pt x="14349" y="62358"/>
                </a:cubicBezTo>
                <a:lnTo>
                  <a:pt x="14349" y="62358"/>
                </a:lnTo>
                <a:lnTo>
                  <a:pt x="14945" y="62847"/>
                </a:lnTo>
                <a:cubicBezTo>
                  <a:pt x="14973" y="62711"/>
                  <a:pt x="15000" y="62494"/>
                  <a:pt x="15027" y="62386"/>
                </a:cubicBezTo>
                <a:lnTo>
                  <a:pt x="15461" y="62711"/>
                </a:lnTo>
                <a:lnTo>
                  <a:pt x="15461" y="62331"/>
                </a:lnTo>
                <a:cubicBezTo>
                  <a:pt x="16085" y="62196"/>
                  <a:pt x="16681" y="62114"/>
                  <a:pt x="17305" y="62060"/>
                </a:cubicBezTo>
                <a:cubicBezTo>
                  <a:pt x="17489" y="61910"/>
                  <a:pt x="17724" y="61831"/>
                  <a:pt x="17960" y="61831"/>
                </a:cubicBezTo>
                <a:cubicBezTo>
                  <a:pt x="18107" y="61831"/>
                  <a:pt x="18255" y="61862"/>
                  <a:pt x="18390" y="61924"/>
                </a:cubicBezTo>
                <a:lnTo>
                  <a:pt x="18851" y="61626"/>
                </a:lnTo>
                <a:lnTo>
                  <a:pt x="19312" y="62196"/>
                </a:lnTo>
                <a:lnTo>
                  <a:pt x="19394" y="61518"/>
                </a:lnTo>
                <a:lnTo>
                  <a:pt x="19584" y="61735"/>
                </a:lnTo>
                <a:cubicBezTo>
                  <a:pt x="19686" y="61640"/>
                  <a:pt x="19787" y="61605"/>
                  <a:pt x="19886" y="61605"/>
                </a:cubicBezTo>
                <a:cubicBezTo>
                  <a:pt x="20128" y="61605"/>
                  <a:pt x="20364" y="61813"/>
                  <a:pt x="20614" y="61870"/>
                </a:cubicBezTo>
                <a:cubicBezTo>
                  <a:pt x="20533" y="61626"/>
                  <a:pt x="20479" y="61382"/>
                  <a:pt x="20424" y="61111"/>
                </a:cubicBezTo>
                <a:lnTo>
                  <a:pt x="20424" y="61111"/>
                </a:lnTo>
                <a:lnTo>
                  <a:pt x="20641" y="61165"/>
                </a:lnTo>
                <a:cubicBezTo>
                  <a:pt x="20858" y="61355"/>
                  <a:pt x="21130" y="61490"/>
                  <a:pt x="21428" y="61518"/>
                </a:cubicBezTo>
                <a:cubicBezTo>
                  <a:pt x="21374" y="61382"/>
                  <a:pt x="21292" y="61138"/>
                  <a:pt x="21265" y="61002"/>
                </a:cubicBezTo>
                <a:lnTo>
                  <a:pt x="21265" y="61002"/>
                </a:lnTo>
                <a:cubicBezTo>
                  <a:pt x="21386" y="61140"/>
                  <a:pt x="21538" y="61212"/>
                  <a:pt x="21696" y="61212"/>
                </a:cubicBezTo>
                <a:cubicBezTo>
                  <a:pt x="21788" y="61212"/>
                  <a:pt x="21881" y="61188"/>
                  <a:pt x="21971" y="61138"/>
                </a:cubicBezTo>
                <a:lnTo>
                  <a:pt x="21781" y="60867"/>
                </a:lnTo>
                <a:lnTo>
                  <a:pt x="21971" y="61084"/>
                </a:lnTo>
                <a:cubicBezTo>
                  <a:pt x="22215" y="60894"/>
                  <a:pt x="22459" y="60731"/>
                  <a:pt x="22730" y="60568"/>
                </a:cubicBezTo>
                <a:lnTo>
                  <a:pt x="22730" y="60568"/>
                </a:lnTo>
                <a:lnTo>
                  <a:pt x="22215" y="61002"/>
                </a:lnTo>
                <a:cubicBezTo>
                  <a:pt x="22332" y="61094"/>
                  <a:pt x="22449" y="61135"/>
                  <a:pt x="22552" y="61135"/>
                </a:cubicBezTo>
                <a:cubicBezTo>
                  <a:pt x="22782" y="61135"/>
                  <a:pt x="22941" y="60931"/>
                  <a:pt x="22866" y="60650"/>
                </a:cubicBezTo>
                <a:lnTo>
                  <a:pt x="22866" y="60650"/>
                </a:lnTo>
                <a:cubicBezTo>
                  <a:pt x="23272" y="60894"/>
                  <a:pt x="23761" y="60785"/>
                  <a:pt x="24195" y="60948"/>
                </a:cubicBezTo>
                <a:lnTo>
                  <a:pt x="23869" y="60650"/>
                </a:lnTo>
                <a:cubicBezTo>
                  <a:pt x="24656" y="60107"/>
                  <a:pt x="25659" y="60297"/>
                  <a:pt x="26473" y="59836"/>
                </a:cubicBezTo>
                <a:cubicBezTo>
                  <a:pt x="26663" y="59944"/>
                  <a:pt x="26880" y="60053"/>
                  <a:pt x="27070" y="60107"/>
                </a:cubicBezTo>
                <a:lnTo>
                  <a:pt x="26663" y="59700"/>
                </a:lnTo>
                <a:cubicBezTo>
                  <a:pt x="26927" y="59568"/>
                  <a:pt x="27209" y="59436"/>
                  <a:pt x="27479" y="59304"/>
                </a:cubicBezTo>
                <a:lnTo>
                  <a:pt x="27479" y="59304"/>
                </a:lnTo>
                <a:lnTo>
                  <a:pt x="27070" y="59700"/>
                </a:lnTo>
                <a:cubicBezTo>
                  <a:pt x="27152" y="59773"/>
                  <a:pt x="27223" y="59809"/>
                  <a:pt x="27281" y="59809"/>
                </a:cubicBezTo>
                <a:cubicBezTo>
                  <a:pt x="27374" y="59809"/>
                  <a:pt x="27433" y="59712"/>
                  <a:pt x="27450" y="59510"/>
                </a:cubicBezTo>
                <a:cubicBezTo>
                  <a:pt x="27537" y="59425"/>
                  <a:pt x="27623" y="59340"/>
                  <a:pt x="27710" y="59256"/>
                </a:cubicBezTo>
                <a:lnTo>
                  <a:pt x="27710" y="59256"/>
                </a:lnTo>
                <a:lnTo>
                  <a:pt x="27911" y="59456"/>
                </a:lnTo>
                <a:lnTo>
                  <a:pt x="28155" y="59212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7911" y="59059"/>
                  <a:pt x="27811" y="59157"/>
                  <a:pt x="27710" y="59256"/>
                </a:cubicBezTo>
                <a:lnTo>
                  <a:pt x="27710" y="59256"/>
                </a:lnTo>
                <a:lnTo>
                  <a:pt x="27667" y="59212"/>
                </a:lnTo>
                <a:cubicBezTo>
                  <a:pt x="27605" y="59243"/>
                  <a:pt x="27542" y="59274"/>
                  <a:pt x="27479" y="59304"/>
                </a:cubicBezTo>
                <a:lnTo>
                  <a:pt x="27479" y="59304"/>
                </a:lnTo>
                <a:lnTo>
                  <a:pt x="27948" y="58851"/>
                </a:lnTo>
                <a:lnTo>
                  <a:pt x="27948" y="58851"/>
                </a:lnTo>
                <a:lnTo>
                  <a:pt x="27938" y="58832"/>
                </a:lnTo>
                <a:cubicBezTo>
                  <a:pt x="27950" y="58830"/>
                  <a:pt x="27961" y="58828"/>
                  <a:pt x="27973" y="58827"/>
                </a:cubicBezTo>
                <a:lnTo>
                  <a:pt x="27973" y="58827"/>
                </a:lnTo>
                <a:lnTo>
                  <a:pt x="27948" y="58851"/>
                </a:lnTo>
                <a:lnTo>
                  <a:pt x="27948" y="58851"/>
                </a:lnTo>
                <a:lnTo>
                  <a:pt x="28011" y="58961"/>
                </a:lnTo>
                <a:lnTo>
                  <a:pt x="28011" y="58961"/>
                </a:lnTo>
                <a:cubicBezTo>
                  <a:pt x="28064" y="58910"/>
                  <a:pt x="28116" y="58859"/>
                  <a:pt x="28168" y="58808"/>
                </a:cubicBezTo>
                <a:lnTo>
                  <a:pt x="28168" y="58808"/>
                </a:lnTo>
                <a:cubicBezTo>
                  <a:pt x="28102" y="58811"/>
                  <a:pt x="28037" y="58817"/>
                  <a:pt x="27973" y="58827"/>
                </a:cubicBezTo>
                <a:lnTo>
                  <a:pt x="27973" y="58827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643" y="56129"/>
                  <a:pt x="30459" y="56164"/>
                  <a:pt x="30270" y="56174"/>
                </a:cubicBezTo>
                <a:cubicBezTo>
                  <a:pt x="30648" y="56069"/>
                  <a:pt x="30913" y="55704"/>
                  <a:pt x="31277" y="55633"/>
                </a:cubicBezTo>
                <a:lnTo>
                  <a:pt x="31277" y="55633"/>
                </a:lnTo>
                <a:lnTo>
                  <a:pt x="43065" y="44236"/>
                </a:lnTo>
                <a:lnTo>
                  <a:pt x="43065" y="44236"/>
                </a:lnTo>
                <a:cubicBezTo>
                  <a:pt x="39762" y="47468"/>
                  <a:pt x="35912" y="51234"/>
                  <a:pt x="31426" y="55621"/>
                </a:cubicBezTo>
                <a:lnTo>
                  <a:pt x="31426" y="55621"/>
                </a:lnTo>
                <a:cubicBezTo>
                  <a:pt x="31418" y="55621"/>
                  <a:pt x="31410" y="55620"/>
                  <a:pt x="31401" y="55620"/>
                </a:cubicBezTo>
                <a:cubicBezTo>
                  <a:pt x="31358" y="55620"/>
                  <a:pt x="31317" y="55625"/>
                  <a:pt x="31277" y="55633"/>
                </a:cubicBezTo>
                <a:lnTo>
                  <a:pt x="31277" y="55633"/>
                </a:lnTo>
                <a:lnTo>
                  <a:pt x="30821" y="56073"/>
                </a:lnTo>
                <a:lnTo>
                  <a:pt x="30821" y="56073"/>
                </a:lnTo>
                <a:cubicBezTo>
                  <a:pt x="30898" y="56049"/>
                  <a:pt x="30974" y="56021"/>
                  <a:pt x="31049" y="55990"/>
                </a:cubicBezTo>
                <a:lnTo>
                  <a:pt x="31049" y="55990"/>
                </a:lnTo>
                <a:cubicBezTo>
                  <a:pt x="30116" y="56902"/>
                  <a:pt x="29156" y="57841"/>
                  <a:pt x="28168" y="58808"/>
                </a:cubicBezTo>
                <a:lnTo>
                  <a:pt x="28168" y="58808"/>
                </a:lnTo>
                <a:cubicBezTo>
                  <a:pt x="28202" y="58806"/>
                  <a:pt x="28236" y="58805"/>
                  <a:pt x="28270" y="58805"/>
                </a:cubicBezTo>
                <a:cubicBezTo>
                  <a:pt x="28495" y="58805"/>
                  <a:pt x="28724" y="58841"/>
                  <a:pt x="28941" y="58914"/>
                </a:cubicBezTo>
                <a:lnTo>
                  <a:pt x="28209" y="59212"/>
                </a:lnTo>
                <a:cubicBezTo>
                  <a:pt x="28296" y="59268"/>
                  <a:pt x="28376" y="59292"/>
                  <a:pt x="28451" y="59292"/>
                </a:cubicBezTo>
                <a:cubicBezTo>
                  <a:pt x="28776" y="59292"/>
                  <a:pt x="29013" y="58856"/>
                  <a:pt x="29321" y="58724"/>
                </a:cubicBezTo>
                <a:cubicBezTo>
                  <a:pt x="29484" y="58832"/>
                  <a:pt x="29701" y="58941"/>
                  <a:pt x="29891" y="59049"/>
                </a:cubicBezTo>
                <a:cubicBezTo>
                  <a:pt x="29809" y="58914"/>
                  <a:pt x="29647" y="58615"/>
                  <a:pt x="29565" y="58480"/>
                </a:cubicBezTo>
                <a:cubicBezTo>
                  <a:pt x="29595" y="58477"/>
                  <a:pt x="29625" y="58476"/>
                  <a:pt x="29656" y="58476"/>
                </a:cubicBezTo>
                <a:cubicBezTo>
                  <a:pt x="29810" y="58476"/>
                  <a:pt x="29962" y="58512"/>
                  <a:pt x="30096" y="58580"/>
                </a:cubicBezTo>
                <a:lnTo>
                  <a:pt x="30096" y="58580"/>
                </a:lnTo>
                <a:cubicBezTo>
                  <a:pt x="30362" y="58813"/>
                  <a:pt x="30147" y="58985"/>
                  <a:pt x="29999" y="59158"/>
                </a:cubicBezTo>
                <a:cubicBezTo>
                  <a:pt x="30762" y="59736"/>
                  <a:pt x="28822" y="59856"/>
                  <a:pt x="29568" y="60431"/>
                </a:cubicBezTo>
                <a:lnTo>
                  <a:pt x="29568" y="60431"/>
                </a:lnTo>
                <a:lnTo>
                  <a:pt x="32353" y="57723"/>
                </a:lnTo>
                <a:lnTo>
                  <a:pt x="32522" y="57883"/>
                </a:lnTo>
                <a:cubicBezTo>
                  <a:pt x="32766" y="57612"/>
                  <a:pt x="33010" y="57341"/>
                  <a:pt x="33281" y="57069"/>
                </a:cubicBezTo>
                <a:lnTo>
                  <a:pt x="33498" y="57503"/>
                </a:lnTo>
                <a:cubicBezTo>
                  <a:pt x="33742" y="57151"/>
                  <a:pt x="34068" y="56825"/>
                  <a:pt x="34420" y="56581"/>
                </a:cubicBezTo>
                <a:cubicBezTo>
                  <a:pt x="34475" y="56717"/>
                  <a:pt x="34556" y="56988"/>
                  <a:pt x="34610" y="57124"/>
                </a:cubicBezTo>
                <a:lnTo>
                  <a:pt x="34692" y="56445"/>
                </a:lnTo>
                <a:cubicBezTo>
                  <a:pt x="34963" y="56391"/>
                  <a:pt x="35234" y="56337"/>
                  <a:pt x="35505" y="56283"/>
                </a:cubicBezTo>
                <a:cubicBezTo>
                  <a:pt x="35831" y="55984"/>
                  <a:pt x="36211" y="55740"/>
                  <a:pt x="36617" y="55577"/>
                </a:cubicBezTo>
                <a:lnTo>
                  <a:pt x="36238" y="55388"/>
                </a:lnTo>
                <a:lnTo>
                  <a:pt x="36997" y="55062"/>
                </a:lnTo>
                <a:lnTo>
                  <a:pt x="36536" y="55360"/>
                </a:lnTo>
                <a:lnTo>
                  <a:pt x="36889" y="55632"/>
                </a:lnTo>
                <a:cubicBezTo>
                  <a:pt x="37106" y="55415"/>
                  <a:pt x="37323" y="55225"/>
                  <a:pt x="37540" y="55008"/>
                </a:cubicBezTo>
                <a:cubicBezTo>
                  <a:pt x="37513" y="54926"/>
                  <a:pt x="37431" y="54791"/>
                  <a:pt x="37404" y="54710"/>
                </a:cubicBezTo>
                <a:lnTo>
                  <a:pt x="37404" y="54710"/>
                </a:lnTo>
                <a:lnTo>
                  <a:pt x="37775" y="55189"/>
                </a:lnTo>
                <a:lnTo>
                  <a:pt x="38160" y="54807"/>
                </a:lnTo>
                <a:lnTo>
                  <a:pt x="38160" y="54807"/>
                </a:lnTo>
                <a:cubicBezTo>
                  <a:pt x="38081" y="54940"/>
                  <a:pt x="37971" y="55127"/>
                  <a:pt x="37900" y="55248"/>
                </a:cubicBezTo>
                <a:lnTo>
                  <a:pt x="37900" y="55248"/>
                </a:lnTo>
                <a:lnTo>
                  <a:pt x="37855" y="55293"/>
                </a:lnTo>
                <a:lnTo>
                  <a:pt x="37855" y="55293"/>
                </a:lnTo>
                <a:lnTo>
                  <a:pt x="37775" y="55189"/>
                </a:lnTo>
                <a:lnTo>
                  <a:pt x="31654" y="61273"/>
                </a:lnTo>
                <a:cubicBezTo>
                  <a:pt x="31700" y="61320"/>
                  <a:pt x="31760" y="61340"/>
                  <a:pt x="31826" y="61340"/>
                </a:cubicBezTo>
                <a:cubicBezTo>
                  <a:pt x="32109" y="61340"/>
                  <a:pt x="32506" y="60973"/>
                  <a:pt x="32440" y="60731"/>
                </a:cubicBezTo>
                <a:lnTo>
                  <a:pt x="32440" y="60731"/>
                </a:lnTo>
                <a:cubicBezTo>
                  <a:pt x="32531" y="60821"/>
                  <a:pt x="32623" y="60909"/>
                  <a:pt x="32717" y="60994"/>
                </a:cubicBezTo>
                <a:lnTo>
                  <a:pt x="32717" y="60994"/>
                </a:lnTo>
                <a:lnTo>
                  <a:pt x="33213" y="60484"/>
                </a:lnTo>
                <a:lnTo>
                  <a:pt x="33213" y="60484"/>
                </a:lnTo>
                <a:cubicBezTo>
                  <a:pt x="33223" y="60493"/>
                  <a:pt x="33233" y="60501"/>
                  <a:pt x="33244" y="60510"/>
                </a:cubicBezTo>
                <a:lnTo>
                  <a:pt x="33244" y="60510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2720" y="60997"/>
                  <a:pt x="32718" y="60996"/>
                  <a:pt x="32717" y="60994"/>
                </a:cubicBezTo>
                <a:lnTo>
                  <a:pt x="32717" y="60994"/>
                </a:lnTo>
                <a:lnTo>
                  <a:pt x="32630" y="61084"/>
                </a:lnTo>
                <a:lnTo>
                  <a:pt x="32721" y="60998"/>
                </a:lnTo>
                <a:lnTo>
                  <a:pt x="32721" y="60998"/>
                </a:lnTo>
                <a:cubicBezTo>
                  <a:pt x="34427" y="62552"/>
                  <a:pt x="36585" y="63325"/>
                  <a:pt x="38741" y="63325"/>
                </a:cubicBezTo>
                <a:cubicBezTo>
                  <a:pt x="41062" y="63325"/>
                  <a:pt x="43382" y="62430"/>
                  <a:pt x="45134" y="60650"/>
                </a:cubicBezTo>
                <a:cubicBezTo>
                  <a:pt x="48098" y="57663"/>
                  <a:pt x="48513" y="53118"/>
                  <a:pt x="46426" y="49688"/>
                </a:cubicBezTo>
                <a:lnTo>
                  <a:pt x="46426" y="49688"/>
                </a:lnTo>
                <a:lnTo>
                  <a:pt x="46680" y="49773"/>
                </a:lnTo>
                <a:cubicBezTo>
                  <a:pt x="46707" y="49719"/>
                  <a:pt x="46789" y="49583"/>
                  <a:pt x="46816" y="49529"/>
                </a:cubicBezTo>
                <a:lnTo>
                  <a:pt x="47196" y="49393"/>
                </a:lnTo>
                <a:lnTo>
                  <a:pt x="47060" y="49041"/>
                </a:lnTo>
                <a:lnTo>
                  <a:pt x="47738" y="49203"/>
                </a:lnTo>
                <a:cubicBezTo>
                  <a:pt x="47657" y="49095"/>
                  <a:pt x="47521" y="48851"/>
                  <a:pt x="47467" y="48742"/>
                </a:cubicBezTo>
                <a:lnTo>
                  <a:pt x="47467" y="48742"/>
                </a:lnTo>
                <a:lnTo>
                  <a:pt x="48118" y="48797"/>
                </a:lnTo>
                <a:lnTo>
                  <a:pt x="48118" y="48688"/>
                </a:lnTo>
                <a:cubicBezTo>
                  <a:pt x="47767" y="48442"/>
                  <a:pt x="47927" y="48254"/>
                  <a:pt x="48157" y="48254"/>
                </a:cubicBezTo>
                <a:cubicBezTo>
                  <a:pt x="48282" y="48254"/>
                  <a:pt x="48429" y="48310"/>
                  <a:pt x="48525" y="48444"/>
                </a:cubicBezTo>
                <a:lnTo>
                  <a:pt x="48606" y="48363"/>
                </a:lnTo>
                <a:cubicBezTo>
                  <a:pt x="48508" y="48167"/>
                  <a:pt x="48537" y="47962"/>
                  <a:pt x="48636" y="47809"/>
                </a:cubicBezTo>
                <a:lnTo>
                  <a:pt x="48636" y="47809"/>
                </a:lnTo>
                <a:cubicBezTo>
                  <a:pt x="47823" y="48161"/>
                  <a:pt x="46955" y="48406"/>
                  <a:pt x="46050" y="48523"/>
                </a:cubicBezTo>
                <a:lnTo>
                  <a:pt x="46050" y="48523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406" y="46452"/>
                  <a:pt x="48465" y="46528"/>
                  <a:pt x="48525" y="46599"/>
                </a:cubicBezTo>
                <a:cubicBezTo>
                  <a:pt x="48525" y="46469"/>
                  <a:pt x="48525" y="46338"/>
                  <a:pt x="48525" y="46208"/>
                </a:cubicBezTo>
                <a:lnTo>
                  <a:pt x="48525" y="46208"/>
                </a:lnTo>
                <a:lnTo>
                  <a:pt x="48349" y="46372"/>
                </a:lnTo>
                <a:lnTo>
                  <a:pt x="48349" y="46372"/>
                </a:lnTo>
                <a:cubicBezTo>
                  <a:pt x="48339" y="46359"/>
                  <a:pt x="48330" y="46345"/>
                  <a:pt x="48320" y="46332"/>
                </a:cubicBezTo>
                <a:lnTo>
                  <a:pt x="48320" y="46332"/>
                </a:lnTo>
                <a:lnTo>
                  <a:pt x="48525" y="46123"/>
                </a:lnTo>
                <a:lnTo>
                  <a:pt x="48525" y="46123"/>
                </a:lnTo>
                <a:cubicBezTo>
                  <a:pt x="48525" y="46151"/>
                  <a:pt x="48525" y="46179"/>
                  <a:pt x="48525" y="46208"/>
                </a:cubicBezTo>
                <a:lnTo>
                  <a:pt x="48826" y="45926"/>
                </a:lnTo>
                <a:lnTo>
                  <a:pt x="48763" y="45880"/>
                </a:lnTo>
                <a:lnTo>
                  <a:pt x="48956" y="45684"/>
                </a:lnTo>
                <a:lnTo>
                  <a:pt x="48977" y="45784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312" y="44553"/>
                  <a:pt x="50326" y="44554"/>
                  <a:pt x="50339" y="44554"/>
                </a:cubicBezTo>
                <a:cubicBezTo>
                  <a:pt x="50431" y="44554"/>
                  <a:pt x="50493" y="44479"/>
                  <a:pt x="50544" y="44318"/>
                </a:cubicBezTo>
                <a:lnTo>
                  <a:pt x="50544" y="44318"/>
                </a:lnTo>
                <a:lnTo>
                  <a:pt x="50297" y="44549"/>
                </a:lnTo>
                <a:lnTo>
                  <a:pt x="50297" y="44549"/>
                </a:lnTo>
                <a:cubicBezTo>
                  <a:pt x="50255" y="44540"/>
                  <a:pt x="50207" y="44518"/>
                  <a:pt x="50152" y="44484"/>
                </a:cubicBezTo>
                <a:lnTo>
                  <a:pt x="50748" y="43877"/>
                </a:lnTo>
                <a:lnTo>
                  <a:pt x="50748" y="43877"/>
                </a:lnTo>
                <a:cubicBezTo>
                  <a:pt x="50775" y="43907"/>
                  <a:pt x="50793" y="43946"/>
                  <a:pt x="50809" y="43989"/>
                </a:cubicBezTo>
                <a:lnTo>
                  <a:pt x="50809" y="43989"/>
                </a:lnTo>
                <a:cubicBezTo>
                  <a:pt x="51550" y="43165"/>
                  <a:pt x="52144" y="42501"/>
                  <a:pt x="52620" y="41970"/>
                </a:cubicBezTo>
                <a:lnTo>
                  <a:pt x="52620" y="41970"/>
                </a:lnTo>
                <a:lnTo>
                  <a:pt x="52008" y="42593"/>
                </a:lnTo>
                <a:lnTo>
                  <a:pt x="52008" y="42593"/>
                </a:lnTo>
                <a:cubicBezTo>
                  <a:pt x="52011" y="42584"/>
                  <a:pt x="52014" y="42575"/>
                  <a:pt x="52017" y="42566"/>
                </a:cubicBezTo>
                <a:lnTo>
                  <a:pt x="52017" y="42566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73" y="42719"/>
                  <a:pt x="51881" y="42717"/>
                  <a:pt x="51889" y="42714"/>
                </a:cubicBezTo>
                <a:lnTo>
                  <a:pt x="51889" y="42714"/>
                </a:lnTo>
                <a:lnTo>
                  <a:pt x="50748" y="43877"/>
                </a:lnTo>
                <a:lnTo>
                  <a:pt x="50748" y="43877"/>
                </a:lnTo>
                <a:cubicBezTo>
                  <a:pt x="50745" y="43874"/>
                  <a:pt x="50742" y="43871"/>
                  <a:pt x="50739" y="43868"/>
                </a:cubicBezTo>
                <a:lnTo>
                  <a:pt x="50739" y="43868"/>
                </a:lnTo>
                <a:lnTo>
                  <a:pt x="51865" y="42721"/>
                </a:lnTo>
                <a:lnTo>
                  <a:pt x="51865" y="42721"/>
                </a:lnTo>
                <a:cubicBezTo>
                  <a:pt x="51850" y="42724"/>
                  <a:pt x="51835" y="42725"/>
                  <a:pt x="51819" y="42725"/>
                </a:cubicBezTo>
                <a:cubicBezTo>
                  <a:pt x="51673" y="42725"/>
                  <a:pt x="51497" y="42604"/>
                  <a:pt x="51457" y="42461"/>
                </a:cubicBezTo>
                <a:lnTo>
                  <a:pt x="51457" y="42461"/>
                </a:lnTo>
                <a:cubicBezTo>
                  <a:pt x="51489" y="42323"/>
                  <a:pt x="51623" y="42258"/>
                  <a:pt x="51753" y="42258"/>
                </a:cubicBezTo>
                <a:cubicBezTo>
                  <a:pt x="51858" y="42258"/>
                  <a:pt x="51960" y="42299"/>
                  <a:pt x="52006" y="42377"/>
                </a:cubicBezTo>
                <a:lnTo>
                  <a:pt x="52006" y="42377"/>
                </a:lnTo>
                <a:cubicBezTo>
                  <a:pt x="51938" y="42072"/>
                  <a:pt x="52003" y="41847"/>
                  <a:pt x="51956" y="41847"/>
                </a:cubicBezTo>
                <a:cubicBezTo>
                  <a:pt x="51902" y="41847"/>
                  <a:pt x="51704" y="42133"/>
                  <a:pt x="51005" y="42910"/>
                </a:cubicBezTo>
                <a:lnTo>
                  <a:pt x="51005" y="42910"/>
                </a:lnTo>
                <a:lnTo>
                  <a:pt x="49206" y="44754"/>
                </a:lnTo>
                <a:lnTo>
                  <a:pt x="49206" y="44754"/>
                </a:lnTo>
                <a:cubicBezTo>
                  <a:pt x="48624" y="45243"/>
                  <a:pt x="47821" y="45968"/>
                  <a:pt x="46707" y="47023"/>
                </a:cubicBezTo>
                <a:lnTo>
                  <a:pt x="46707" y="47023"/>
                </a:lnTo>
                <a:lnTo>
                  <a:pt x="46707" y="46925"/>
                </a:lnTo>
                <a:lnTo>
                  <a:pt x="46707" y="46925"/>
                </a:lnTo>
                <a:cubicBezTo>
                  <a:pt x="46745" y="46885"/>
                  <a:pt x="46781" y="46847"/>
                  <a:pt x="46817" y="46809"/>
                </a:cubicBezTo>
                <a:lnTo>
                  <a:pt x="46817" y="46809"/>
                </a:lnTo>
                <a:lnTo>
                  <a:pt x="47141" y="46545"/>
                </a:lnTo>
                <a:lnTo>
                  <a:pt x="47064" y="46545"/>
                </a:lnTo>
                <a:cubicBezTo>
                  <a:pt x="47244" y="46352"/>
                  <a:pt x="47395" y="46189"/>
                  <a:pt x="47519" y="46050"/>
                </a:cubicBezTo>
                <a:lnTo>
                  <a:pt x="47519" y="46050"/>
                </a:lnTo>
                <a:cubicBezTo>
                  <a:pt x="47538" y="46068"/>
                  <a:pt x="47556" y="46089"/>
                  <a:pt x="47575" y="46111"/>
                </a:cubicBezTo>
                <a:cubicBezTo>
                  <a:pt x="47575" y="46072"/>
                  <a:pt x="47573" y="46033"/>
                  <a:pt x="47570" y="45993"/>
                </a:cubicBezTo>
                <a:lnTo>
                  <a:pt x="47570" y="45993"/>
                </a:lnTo>
                <a:cubicBezTo>
                  <a:pt x="48005" y="45506"/>
                  <a:pt x="48089" y="45364"/>
                  <a:pt x="48023" y="45364"/>
                </a:cubicBezTo>
                <a:cubicBezTo>
                  <a:pt x="47974" y="45364"/>
                  <a:pt x="47843" y="45441"/>
                  <a:pt x="47711" y="45515"/>
                </a:cubicBezTo>
                <a:lnTo>
                  <a:pt x="47578" y="45647"/>
                </a:lnTo>
                <a:lnTo>
                  <a:pt x="47578" y="45647"/>
                </a:lnTo>
                <a:cubicBezTo>
                  <a:pt x="47744" y="45305"/>
                  <a:pt x="47801" y="44899"/>
                  <a:pt x="47955" y="44565"/>
                </a:cubicBezTo>
                <a:lnTo>
                  <a:pt x="47955" y="44565"/>
                </a:lnTo>
                <a:lnTo>
                  <a:pt x="47603" y="44864"/>
                </a:lnTo>
                <a:cubicBezTo>
                  <a:pt x="47575" y="45053"/>
                  <a:pt x="47548" y="45243"/>
                  <a:pt x="47548" y="45433"/>
                </a:cubicBezTo>
                <a:cubicBezTo>
                  <a:pt x="46659" y="45888"/>
                  <a:pt x="46230" y="46746"/>
                  <a:pt x="45696" y="47514"/>
                </a:cubicBezTo>
                <a:lnTo>
                  <a:pt x="45696" y="47514"/>
                </a:lnTo>
                <a:lnTo>
                  <a:pt x="45151" y="48054"/>
                </a:lnTo>
                <a:lnTo>
                  <a:pt x="45151" y="48054"/>
                </a:lnTo>
                <a:cubicBezTo>
                  <a:pt x="45119" y="48021"/>
                  <a:pt x="45086" y="47988"/>
                  <a:pt x="45053" y="47956"/>
                </a:cubicBezTo>
                <a:lnTo>
                  <a:pt x="44410" y="48595"/>
                </a:lnTo>
                <a:lnTo>
                  <a:pt x="44410" y="48595"/>
                </a:lnTo>
                <a:cubicBezTo>
                  <a:pt x="43809" y="48570"/>
                  <a:pt x="43199" y="48489"/>
                  <a:pt x="42583" y="48348"/>
                </a:cubicBezTo>
                <a:lnTo>
                  <a:pt x="42583" y="48348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365" y="39639"/>
                  <a:pt x="51327" y="39700"/>
                  <a:pt x="51291" y="39764"/>
                </a:cubicBezTo>
                <a:cubicBezTo>
                  <a:pt x="51888" y="39303"/>
                  <a:pt x="52404" y="38734"/>
                  <a:pt x="52946" y="38218"/>
                </a:cubicBezTo>
                <a:lnTo>
                  <a:pt x="52882" y="38111"/>
                </a:lnTo>
                <a:lnTo>
                  <a:pt x="51406" y="39578"/>
                </a:lnTo>
                <a:lnTo>
                  <a:pt x="51406" y="39578"/>
                </a:lnTo>
                <a:cubicBezTo>
                  <a:pt x="51793" y="38999"/>
                  <a:pt x="52373" y="38574"/>
                  <a:pt x="52865" y="38083"/>
                </a:cubicBezTo>
                <a:lnTo>
                  <a:pt x="52882" y="38111"/>
                </a:lnTo>
                <a:lnTo>
                  <a:pt x="54302" y="36699"/>
                </a:lnTo>
                <a:lnTo>
                  <a:pt x="54302" y="36699"/>
                </a:lnTo>
                <a:cubicBezTo>
                  <a:pt x="54492" y="37547"/>
                  <a:pt x="54567" y="38384"/>
                  <a:pt x="54540" y="39197"/>
                </a:cubicBezTo>
                <a:lnTo>
                  <a:pt x="54540" y="39197"/>
                </a:lnTo>
                <a:cubicBezTo>
                  <a:pt x="55273" y="38373"/>
                  <a:pt x="56231" y="37737"/>
                  <a:pt x="56879" y="36808"/>
                </a:cubicBezTo>
                <a:cubicBezTo>
                  <a:pt x="56933" y="36916"/>
                  <a:pt x="57015" y="37133"/>
                  <a:pt x="57069" y="37269"/>
                </a:cubicBezTo>
                <a:cubicBezTo>
                  <a:pt x="56852" y="37486"/>
                  <a:pt x="56635" y="37703"/>
                  <a:pt x="56418" y="37947"/>
                </a:cubicBezTo>
                <a:cubicBezTo>
                  <a:pt x="56359" y="37935"/>
                  <a:pt x="56308" y="37929"/>
                  <a:pt x="56264" y="37929"/>
                </a:cubicBezTo>
                <a:cubicBezTo>
                  <a:pt x="55918" y="37929"/>
                  <a:pt x="55991" y="38276"/>
                  <a:pt x="56255" y="38517"/>
                </a:cubicBezTo>
                <a:lnTo>
                  <a:pt x="55306" y="39466"/>
                </a:lnTo>
                <a:lnTo>
                  <a:pt x="54899" y="39303"/>
                </a:lnTo>
                <a:cubicBezTo>
                  <a:pt x="54756" y="39432"/>
                  <a:pt x="54644" y="39612"/>
                  <a:pt x="54506" y="39739"/>
                </a:cubicBezTo>
                <a:lnTo>
                  <a:pt x="54506" y="39739"/>
                </a:lnTo>
                <a:cubicBezTo>
                  <a:pt x="54500" y="39809"/>
                  <a:pt x="54493" y="39878"/>
                  <a:pt x="54485" y="39947"/>
                </a:cubicBezTo>
                <a:lnTo>
                  <a:pt x="54485" y="39947"/>
                </a:lnTo>
                <a:cubicBezTo>
                  <a:pt x="54398" y="39982"/>
                  <a:pt x="54018" y="40409"/>
                  <a:pt x="52620" y="41970"/>
                </a:cubicBezTo>
                <a:lnTo>
                  <a:pt x="52620" y="41970"/>
                </a:lnTo>
                <a:lnTo>
                  <a:pt x="54468" y="40087"/>
                </a:lnTo>
                <a:lnTo>
                  <a:pt x="54468" y="40087"/>
                </a:lnTo>
                <a:cubicBezTo>
                  <a:pt x="54355" y="40972"/>
                  <a:pt x="54121" y="41821"/>
                  <a:pt x="53783" y="42618"/>
                </a:cubicBezTo>
                <a:lnTo>
                  <a:pt x="53783" y="42618"/>
                </a:lnTo>
                <a:cubicBezTo>
                  <a:pt x="54777" y="41645"/>
                  <a:pt x="55745" y="40623"/>
                  <a:pt x="56662" y="39574"/>
                </a:cubicBezTo>
                <a:cubicBezTo>
                  <a:pt x="56727" y="39790"/>
                  <a:pt x="56805" y="39872"/>
                  <a:pt x="56889" y="39872"/>
                </a:cubicBezTo>
                <a:cubicBezTo>
                  <a:pt x="57123" y="39872"/>
                  <a:pt x="57405" y="39239"/>
                  <a:pt x="57584" y="39059"/>
                </a:cubicBezTo>
                <a:lnTo>
                  <a:pt x="57259" y="38951"/>
                </a:lnTo>
                <a:cubicBezTo>
                  <a:pt x="57828" y="38489"/>
                  <a:pt x="58235" y="37784"/>
                  <a:pt x="59022" y="37730"/>
                </a:cubicBezTo>
                <a:lnTo>
                  <a:pt x="58588" y="37296"/>
                </a:lnTo>
                <a:lnTo>
                  <a:pt x="58778" y="37188"/>
                </a:lnTo>
                <a:cubicBezTo>
                  <a:pt x="58832" y="37296"/>
                  <a:pt x="58967" y="37567"/>
                  <a:pt x="59022" y="37703"/>
                </a:cubicBezTo>
                <a:cubicBezTo>
                  <a:pt x="59212" y="37513"/>
                  <a:pt x="59401" y="37350"/>
                  <a:pt x="59591" y="37188"/>
                </a:cubicBezTo>
                <a:cubicBezTo>
                  <a:pt x="59591" y="36916"/>
                  <a:pt x="59673" y="36672"/>
                  <a:pt x="59808" y="36455"/>
                </a:cubicBezTo>
                <a:lnTo>
                  <a:pt x="59808" y="37133"/>
                </a:lnTo>
                <a:cubicBezTo>
                  <a:pt x="60107" y="36726"/>
                  <a:pt x="60432" y="36347"/>
                  <a:pt x="60785" y="35940"/>
                </a:cubicBezTo>
                <a:cubicBezTo>
                  <a:pt x="60595" y="35587"/>
                  <a:pt x="60731" y="35153"/>
                  <a:pt x="61110" y="34963"/>
                </a:cubicBezTo>
                <a:cubicBezTo>
                  <a:pt x="61137" y="35153"/>
                  <a:pt x="61165" y="35506"/>
                  <a:pt x="61192" y="35696"/>
                </a:cubicBezTo>
                <a:cubicBezTo>
                  <a:pt x="61354" y="35180"/>
                  <a:pt x="61653" y="34719"/>
                  <a:pt x="61599" y="34123"/>
                </a:cubicBezTo>
                <a:lnTo>
                  <a:pt x="61599" y="34123"/>
                </a:lnTo>
                <a:lnTo>
                  <a:pt x="62005" y="34475"/>
                </a:lnTo>
                <a:cubicBezTo>
                  <a:pt x="62114" y="34150"/>
                  <a:pt x="62249" y="33878"/>
                  <a:pt x="62439" y="33607"/>
                </a:cubicBezTo>
                <a:lnTo>
                  <a:pt x="62195" y="33444"/>
                </a:lnTo>
                <a:cubicBezTo>
                  <a:pt x="62602" y="33309"/>
                  <a:pt x="63036" y="33119"/>
                  <a:pt x="62575" y="32712"/>
                </a:cubicBezTo>
                <a:cubicBezTo>
                  <a:pt x="63063" y="32251"/>
                  <a:pt x="63714" y="31980"/>
                  <a:pt x="64121" y="31437"/>
                </a:cubicBezTo>
                <a:lnTo>
                  <a:pt x="64121" y="31437"/>
                </a:lnTo>
                <a:cubicBezTo>
                  <a:pt x="63958" y="31492"/>
                  <a:pt x="63660" y="31654"/>
                  <a:pt x="63524" y="31736"/>
                </a:cubicBezTo>
                <a:lnTo>
                  <a:pt x="63416" y="31654"/>
                </a:lnTo>
                <a:cubicBezTo>
                  <a:pt x="63579" y="31437"/>
                  <a:pt x="63714" y="31220"/>
                  <a:pt x="63877" y="31003"/>
                </a:cubicBezTo>
                <a:lnTo>
                  <a:pt x="64013" y="31220"/>
                </a:lnTo>
                <a:cubicBezTo>
                  <a:pt x="64202" y="31003"/>
                  <a:pt x="64419" y="30786"/>
                  <a:pt x="64664" y="30596"/>
                </a:cubicBezTo>
                <a:lnTo>
                  <a:pt x="64528" y="30162"/>
                </a:lnTo>
                <a:cubicBezTo>
                  <a:pt x="64962" y="29728"/>
                  <a:pt x="65342" y="29295"/>
                  <a:pt x="65748" y="28833"/>
                </a:cubicBezTo>
                <a:cubicBezTo>
                  <a:pt x="65721" y="28725"/>
                  <a:pt x="65694" y="28508"/>
                  <a:pt x="65667" y="28399"/>
                </a:cubicBezTo>
                <a:lnTo>
                  <a:pt x="66074" y="28291"/>
                </a:lnTo>
                <a:lnTo>
                  <a:pt x="65938" y="27613"/>
                </a:lnTo>
                <a:lnTo>
                  <a:pt x="65938" y="27613"/>
                </a:lnTo>
                <a:cubicBezTo>
                  <a:pt x="66074" y="27694"/>
                  <a:pt x="66291" y="27884"/>
                  <a:pt x="66399" y="27965"/>
                </a:cubicBezTo>
                <a:cubicBezTo>
                  <a:pt x="66345" y="27748"/>
                  <a:pt x="66318" y="27504"/>
                  <a:pt x="66291" y="27260"/>
                </a:cubicBezTo>
                <a:lnTo>
                  <a:pt x="66942" y="27043"/>
                </a:lnTo>
                <a:lnTo>
                  <a:pt x="66562" y="26745"/>
                </a:lnTo>
                <a:lnTo>
                  <a:pt x="66915" y="26365"/>
                </a:lnTo>
                <a:lnTo>
                  <a:pt x="67050" y="26609"/>
                </a:lnTo>
                <a:cubicBezTo>
                  <a:pt x="67050" y="26311"/>
                  <a:pt x="67213" y="26040"/>
                  <a:pt x="67484" y="25904"/>
                </a:cubicBezTo>
                <a:cubicBezTo>
                  <a:pt x="67322" y="25741"/>
                  <a:pt x="67159" y="25551"/>
                  <a:pt x="66996" y="25389"/>
                </a:cubicBezTo>
                <a:cubicBezTo>
                  <a:pt x="67100" y="25252"/>
                  <a:pt x="67190" y="25201"/>
                  <a:pt x="67271" y="25201"/>
                </a:cubicBezTo>
                <a:cubicBezTo>
                  <a:pt x="67463" y="25201"/>
                  <a:pt x="67603" y="25491"/>
                  <a:pt x="67756" y="25606"/>
                </a:cubicBezTo>
                <a:cubicBezTo>
                  <a:pt x="67701" y="25199"/>
                  <a:pt x="67566" y="24765"/>
                  <a:pt x="67945" y="24439"/>
                </a:cubicBezTo>
                <a:lnTo>
                  <a:pt x="67810" y="24060"/>
                </a:lnTo>
                <a:cubicBezTo>
                  <a:pt x="68027" y="23951"/>
                  <a:pt x="68407" y="23978"/>
                  <a:pt x="68379" y="23626"/>
                </a:cubicBezTo>
                <a:cubicBezTo>
                  <a:pt x="68407" y="23137"/>
                  <a:pt x="68786" y="22622"/>
                  <a:pt x="68434" y="22188"/>
                </a:cubicBezTo>
                <a:lnTo>
                  <a:pt x="68434" y="22188"/>
                </a:lnTo>
                <a:lnTo>
                  <a:pt x="68705" y="22297"/>
                </a:lnTo>
                <a:cubicBezTo>
                  <a:pt x="68841" y="22134"/>
                  <a:pt x="68976" y="21971"/>
                  <a:pt x="69112" y="21835"/>
                </a:cubicBezTo>
                <a:cubicBezTo>
                  <a:pt x="69166" y="21537"/>
                  <a:pt x="69220" y="21239"/>
                  <a:pt x="69275" y="20913"/>
                </a:cubicBezTo>
                <a:lnTo>
                  <a:pt x="69573" y="21184"/>
                </a:lnTo>
                <a:lnTo>
                  <a:pt x="69627" y="21103"/>
                </a:lnTo>
                <a:cubicBezTo>
                  <a:pt x="69329" y="20723"/>
                  <a:pt x="69627" y="20289"/>
                  <a:pt x="69763" y="19910"/>
                </a:cubicBezTo>
                <a:lnTo>
                  <a:pt x="70088" y="19828"/>
                </a:lnTo>
                <a:cubicBezTo>
                  <a:pt x="70115" y="19069"/>
                  <a:pt x="70251" y="18336"/>
                  <a:pt x="70522" y="17658"/>
                </a:cubicBezTo>
                <a:lnTo>
                  <a:pt x="70929" y="17767"/>
                </a:lnTo>
                <a:lnTo>
                  <a:pt x="70414" y="17279"/>
                </a:lnTo>
                <a:cubicBezTo>
                  <a:pt x="70604" y="17089"/>
                  <a:pt x="70821" y="16899"/>
                  <a:pt x="71038" y="16736"/>
                </a:cubicBezTo>
                <a:cubicBezTo>
                  <a:pt x="70441" y="16438"/>
                  <a:pt x="71146" y="15922"/>
                  <a:pt x="70983" y="15461"/>
                </a:cubicBezTo>
                <a:cubicBezTo>
                  <a:pt x="71173" y="15299"/>
                  <a:pt x="71390" y="15136"/>
                  <a:pt x="71607" y="15000"/>
                </a:cubicBezTo>
                <a:lnTo>
                  <a:pt x="71607" y="15000"/>
                </a:lnTo>
                <a:lnTo>
                  <a:pt x="71146" y="15055"/>
                </a:lnTo>
                <a:cubicBezTo>
                  <a:pt x="71227" y="14729"/>
                  <a:pt x="71363" y="14404"/>
                  <a:pt x="71553" y="14132"/>
                </a:cubicBezTo>
                <a:cubicBezTo>
                  <a:pt x="71444" y="14078"/>
                  <a:pt x="71336" y="13997"/>
                  <a:pt x="71255" y="13942"/>
                </a:cubicBezTo>
                <a:lnTo>
                  <a:pt x="71580" y="13264"/>
                </a:lnTo>
                <a:cubicBezTo>
                  <a:pt x="71227" y="11203"/>
                  <a:pt x="71390" y="9060"/>
                  <a:pt x="70875" y="7026"/>
                </a:cubicBezTo>
                <a:lnTo>
                  <a:pt x="70577" y="7406"/>
                </a:lnTo>
                <a:lnTo>
                  <a:pt x="70848" y="7758"/>
                </a:lnTo>
                <a:cubicBezTo>
                  <a:pt x="70549" y="9169"/>
                  <a:pt x="70685" y="10633"/>
                  <a:pt x="70604" y="12071"/>
                </a:cubicBezTo>
                <a:cubicBezTo>
                  <a:pt x="70305" y="10823"/>
                  <a:pt x="70441" y="9521"/>
                  <a:pt x="70387" y="8246"/>
                </a:cubicBezTo>
                <a:lnTo>
                  <a:pt x="69953" y="8111"/>
                </a:lnTo>
                <a:cubicBezTo>
                  <a:pt x="70061" y="7704"/>
                  <a:pt x="70224" y="7324"/>
                  <a:pt x="70441" y="6972"/>
                </a:cubicBezTo>
                <a:cubicBezTo>
                  <a:pt x="70278" y="6890"/>
                  <a:pt x="70115" y="6782"/>
                  <a:pt x="69980" y="6700"/>
                </a:cubicBezTo>
                <a:cubicBezTo>
                  <a:pt x="69953" y="6456"/>
                  <a:pt x="69926" y="6239"/>
                  <a:pt x="69926" y="6022"/>
                </a:cubicBezTo>
                <a:cubicBezTo>
                  <a:pt x="69709" y="6212"/>
                  <a:pt x="69681" y="6538"/>
                  <a:pt x="69817" y="6782"/>
                </a:cubicBezTo>
                <a:lnTo>
                  <a:pt x="69519" y="6863"/>
                </a:lnTo>
                <a:cubicBezTo>
                  <a:pt x="69492" y="6483"/>
                  <a:pt x="69464" y="6077"/>
                  <a:pt x="69410" y="5697"/>
                </a:cubicBezTo>
                <a:lnTo>
                  <a:pt x="69275" y="6348"/>
                </a:lnTo>
                <a:lnTo>
                  <a:pt x="68922" y="6565"/>
                </a:lnTo>
                <a:cubicBezTo>
                  <a:pt x="68976" y="6321"/>
                  <a:pt x="69030" y="6049"/>
                  <a:pt x="69058" y="5805"/>
                </a:cubicBezTo>
                <a:lnTo>
                  <a:pt x="69058" y="5805"/>
                </a:lnTo>
                <a:lnTo>
                  <a:pt x="68596" y="5887"/>
                </a:lnTo>
                <a:lnTo>
                  <a:pt x="68596" y="5887"/>
                </a:lnTo>
                <a:lnTo>
                  <a:pt x="68949" y="5588"/>
                </a:lnTo>
                <a:cubicBezTo>
                  <a:pt x="68895" y="5534"/>
                  <a:pt x="68813" y="5344"/>
                  <a:pt x="68786" y="5263"/>
                </a:cubicBezTo>
                <a:cubicBezTo>
                  <a:pt x="69247" y="4558"/>
                  <a:pt x="68434" y="3771"/>
                  <a:pt x="68135" y="3174"/>
                </a:cubicBezTo>
                <a:lnTo>
                  <a:pt x="67918" y="3418"/>
                </a:lnTo>
                <a:cubicBezTo>
                  <a:pt x="67566" y="3093"/>
                  <a:pt x="66915" y="2795"/>
                  <a:pt x="67322" y="2225"/>
                </a:cubicBezTo>
                <a:cubicBezTo>
                  <a:pt x="67160" y="2163"/>
                  <a:pt x="66998" y="2112"/>
                  <a:pt x="66854" y="2112"/>
                </a:cubicBezTo>
                <a:cubicBezTo>
                  <a:pt x="66685" y="2112"/>
                  <a:pt x="66542" y="2182"/>
                  <a:pt x="66454" y="2388"/>
                </a:cubicBezTo>
                <a:lnTo>
                  <a:pt x="66182" y="2116"/>
                </a:lnTo>
                <a:cubicBezTo>
                  <a:pt x="66427" y="1927"/>
                  <a:pt x="66589" y="1710"/>
                  <a:pt x="66454" y="1384"/>
                </a:cubicBezTo>
                <a:lnTo>
                  <a:pt x="66454" y="1384"/>
                </a:lnTo>
                <a:cubicBezTo>
                  <a:pt x="66212" y="1485"/>
                  <a:pt x="65941" y="1541"/>
                  <a:pt x="65673" y="1541"/>
                </a:cubicBezTo>
                <a:cubicBezTo>
                  <a:pt x="65580" y="1541"/>
                  <a:pt x="65487" y="1534"/>
                  <a:pt x="65396" y="1520"/>
                </a:cubicBezTo>
                <a:lnTo>
                  <a:pt x="65857" y="1086"/>
                </a:lnTo>
                <a:lnTo>
                  <a:pt x="65287" y="733"/>
                </a:lnTo>
                <a:lnTo>
                  <a:pt x="65667" y="272"/>
                </a:lnTo>
                <a:cubicBezTo>
                  <a:pt x="65540" y="250"/>
                  <a:pt x="65415" y="240"/>
                  <a:pt x="65291" y="240"/>
                </a:cubicBezTo>
                <a:cubicBezTo>
                  <a:pt x="64488" y="240"/>
                  <a:pt x="63748" y="666"/>
                  <a:pt x="63090" y="1113"/>
                </a:cubicBezTo>
                <a:lnTo>
                  <a:pt x="62982" y="1032"/>
                </a:lnTo>
                <a:cubicBezTo>
                  <a:pt x="63063" y="869"/>
                  <a:pt x="63145" y="706"/>
                  <a:pt x="63226" y="543"/>
                </a:cubicBezTo>
                <a:cubicBezTo>
                  <a:pt x="63551" y="408"/>
                  <a:pt x="63850" y="245"/>
                  <a:pt x="64094" y="1"/>
                </a:cubicBezTo>
                <a:close/>
                <a:moveTo>
                  <a:pt x="28161" y="61623"/>
                </a:moveTo>
                <a:lnTo>
                  <a:pt x="1655" y="87584"/>
                </a:lnTo>
                <a:lnTo>
                  <a:pt x="1655" y="87584"/>
                </a:lnTo>
                <a:lnTo>
                  <a:pt x="27702" y="62246"/>
                </a:lnTo>
                <a:lnTo>
                  <a:pt x="27702" y="62246"/>
                </a:lnTo>
                <a:cubicBezTo>
                  <a:pt x="27859" y="62042"/>
                  <a:pt x="28011" y="61834"/>
                  <a:pt x="28161" y="616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251152" y="4963798"/>
            <a:ext cx="12513" cy="12211"/>
          </a:xfrm>
          <a:custGeom>
            <a:avLst/>
            <a:gdLst/>
            <a:ahLst/>
            <a:cxnLst/>
            <a:rect l="l" t="t" r="r" b="b"/>
            <a:pathLst>
              <a:path w="662" h="646" extrusionOk="0">
                <a:moveTo>
                  <a:pt x="570" y="0"/>
                </a:moveTo>
                <a:lnTo>
                  <a:pt x="570" y="0"/>
                </a:lnTo>
                <a:cubicBezTo>
                  <a:pt x="272" y="55"/>
                  <a:pt x="28" y="299"/>
                  <a:pt x="1" y="597"/>
                </a:cubicBezTo>
                <a:cubicBezTo>
                  <a:pt x="34" y="631"/>
                  <a:pt x="74" y="646"/>
                  <a:pt x="116" y="646"/>
                </a:cubicBezTo>
                <a:cubicBezTo>
                  <a:pt x="347" y="646"/>
                  <a:pt x="662" y="207"/>
                  <a:pt x="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22986" y="4603508"/>
            <a:ext cx="468839" cy="391833"/>
            <a:chOff x="11941" y="4642456"/>
            <a:chExt cx="530121" cy="442999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468210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354398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240113" y="4642456"/>
              <a:ext cx="73795" cy="442999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126245" y="4642456"/>
              <a:ext cx="73852" cy="442999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flipH="1">
              <a:off x="11941" y="4642456"/>
              <a:ext cx="74325" cy="442999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1207013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22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449413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4934288" y="1603075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5176688" y="2134325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/>
          </p:nvPr>
        </p:nvSpPr>
        <p:spPr>
          <a:xfrm>
            <a:off x="1207013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1449413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4934288" y="3276126"/>
            <a:ext cx="3002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2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5176688" y="3838943"/>
            <a:ext cx="2517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/>
          <p:nvPr/>
        </p:nvSpPr>
        <p:spPr>
          <a:xfrm rot="-781455" flipH="1">
            <a:off x="7882355" y="3611332"/>
            <a:ext cx="2199022" cy="2306155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10799215">
            <a:off x="-746640" y="3078608"/>
            <a:ext cx="2761498" cy="267955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hasCustomPrompt="1"/>
          </p:nvPr>
        </p:nvSpPr>
        <p:spPr>
          <a:xfrm>
            <a:off x="6503400" y="1265675"/>
            <a:ext cx="1920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erriweather"/>
              <a:buNone/>
              <a:defRPr sz="8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42" name="Google Shape;442;p32"/>
          <p:cNvSpPr txBox="1">
            <a:spLocks noGrp="1"/>
          </p:cNvSpPr>
          <p:nvPr>
            <p:ph type="title" idx="2"/>
          </p:nvPr>
        </p:nvSpPr>
        <p:spPr>
          <a:xfrm>
            <a:off x="5439600" y="2339375"/>
            <a:ext cx="298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740975" y="2912075"/>
            <a:ext cx="2682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4" name="Google Shape;444;p32"/>
          <p:cNvSpPr/>
          <p:nvPr/>
        </p:nvSpPr>
        <p:spPr>
          <a:xfrm rot="-5779059" flipH="1">
            <a:off x="6768990" y="-1841165"/>
            <a:ext cx="2602199" cy="3015276"/>
          </a:xfrm>
          <a:custGeom>
            <a:avLst/>
            <a:gdLst/>
            <a:ahLst/>
            <a:cxnLst/>
            <a:rect l="l" t="t" r="r" b="b"/>
            <a:pathLst>
              <a:path w="132415" h="153493" extrusionOk="0">
                <a:moveTo>
                  <a:pt x="65330" y="1"/>
                </a:moveTo>
                <a:cubicBezTo>
                  <a:pt x="60091" y="1"/>
                  <a:pt x="54855" y="737"/>
                  <a:pt x="49841" y="2215"/>
                </a:cubicBezTo>
                <a:cubicBezTo>
                  <a:pt x="32507" y="7333"/>
                  <a:pt x="20815" y="24531"/>
                  <a:pt x="2753" y="27237"/>
                </a:cubicBezTo>
                <a:cubicBezTo>
                  <a:pt x="2685" y="27195"/>
                  <a:pt x="2609" y="27174"/>
                  <a:pt x="2536" y="27174"/>
                </a:cubicBezTo>
                <a:cubicBezTo>
                  <a:pt x="2416" y="27174"/>
                  <a:pt x="2301" y="27229"/>
                  <a:pt x="2230" y="27328"/>
                </a:cubicBezTo>
                <a:cubicBezTo>
                  <a:pt x="1661" y="27465"/>
                  <a:pt x="1320" y="27988"/>
                  <a:pt x="1411" y="28534"/>
                </a:cubicBezTo>
                <a:cubicBezTo>
                  <a:pt x="183" y="30923"/>
                  <a:pt x="274" y="34153"/>
                  <a:pt x="137" y="36700"/>
                </a:cubicBezTo>
                <a:cubicBezTo>
                  <a:pt x="1" y="40386"/>
                  <a:pt x="206" y="44093"/>
                  <a:pt x="774" y="47733"/>
                </a:cubicBezTo>
                <a:cubicBezTo>
                  <a:pt x="774" y="47847"/>
                  <a:pt x="820" y="47938"/>
                  <a:pt x="865" y="48051"/>
                </a:cubicBezTo>
                <a:cubicBezTo>
                  <a:pt x="865" y="48727"/>
                  <a:pt x="1499" y="49293"/>
                  <a:pt x="2133" y="49293"/>
                </a:cubicBezTo>
                <a:cubicBezTo>
                  <a:pt x="2460" y="49293"/>
                  <a:pt x="2786" y="49143"/>
                  <a:pt x="3026" y="48779"/>
                </a:cubicBezTo>
                <a:cubicBezTo>
                  <a:pt x="14302" y="31159"/>
                  <a:pt x="34018" y="21045"/>
                  <a:pt x="53956" y="21045"/>
                </a:cubicBezTo>
                <a:cubicBezTo>
                  <a:pt x="64829" y="21045"/>
                  <a:pt x="75768" y="24053"/>
                  <a:pt x="85440" y="30490"/>
                </a:cubicBezTo>
                <a:cubicBezTo>
                  <a:pt x="99134" y="39589"/>
                  <a:pt x="106323" y="53738"/>
                  <a:pt x="105481" y="70162"/>
                </a:cubicBezTo>
                <a:cubicBezTo>
                  <a:pt x="104594" y="87018"/>
                  <a:pt x="97451" y="102941"/>
                  <a:pt x="97519" y="119888"/>
                </a:cubicBezTo>
                <a:cubicBezTo>
                  <a:pt x="97565" y="133013"/>
                  <a:pt x="103115" y="148823"/>
                  <a:pt x="116673" y="153463"/>
                </a:cubicBezTo>
                <a:cubicBezTo>
                  <a:pt x="116745" y="153483"/>
                  <a:pt x="116817" y="153492"/>
                  <a:pt x="116888" y="153492"/>
                </a:cubicBezTo>
                <a:cubicBezTo>
                  <a:pt x="117313" y="153492"/>
                  <a:pt x="117703" y="153161"/>
                  <a:pt x="117742" y="152713"/>
                </a:cubicBezTo>
                <a:lnTo>
                  <a:pt x="125817" y="149346"/>
                </a:lnTo>
                <a:cubicBezTo>
                  <a:pt x="127319" y="148709"/>
                  <a:pt x="129389" y="148231"/>
                  <a:pt x="130844" y="147231"/>
                </a:cubicBezTo>
                <a:cubicBezTo>
                  <a:pt x="131208" y="147208"/>
                  <a:pt x="131504" y="146958"/>
                  <a:pt x="131618" y="146616"/>
                </a:cubicBezTo>
                <a:cubicBezTo>
                  <a:pt x="131868" y="146366"/>
                  <a:pt x="132096" y="146070"/>
                  <a:pt x="132255" y="145775"/>
                </a:cubicBezTo>
                <a:cubicBezTo>
                  <a:pt x="132414" y="145547"/>
                  <a:pt x="132323" y="145229"/>
                  <a:pt x="132050" y="145138"/>
                </a:cubicBezTo>
                <a:cubicBezTo>
                  <a:pt x="131686" y="145016"/>
                  <a:pt x="131302" y="144966"/>
                  <a:pt x="130911" y="144966"/>
                </a:cubicBezTo>
                <a:cubicBezTo>
                  <a:pt x="130716" y="144966"/>
                  <a:pt x="130518" y="144979"/>
                  <a:pt x="130321" y="145001"/>
                </a:cubicBezTo>
                <a:cubicBezTo>
                  <a:pt x="116855" y="133923"/>
                  <a:pt x="108256" y="118864"/>
                  <a:pt x="109758" y="100871"/>
                </a:cubicBezTo>
                <a:cubicBezTo>
                  <a:pt x="111282" y="82309"/>
                  <a:pt x="121086" y="64976"/>
                  <a:pt x="118311" y="46004"/>
                </a:cubicBezTo>
                <a:cubicBezTo>
                  <a:pt x="116150" y="31241"/>
                  <a:pt x="107710" y="17479"/>
                  <a:pt x="95404" y="9039"/>
                </a:cubicBezTo>
                <a:cubicBezTo>
                  <a:pt x="86609" y="3034"/>
                  <a:pt x="75967" y="1"/>
                  <a:pt x="653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rot="7348272">
            <a:off x="6852422" y="3625442"/>
            <a:ext cx="2879387" cy="2853719"/>
          </a:xfrm>
          <a:custGeom>
            <a:avLst/>
            <a:gdLst/>
            <a:ahLst/>
            <a:cxnLst/>
            <a:rect l="l" t="t" r="r" b="b"/>
            <a:pathLst>
              <a:path w="104663" h="109762" extrusionOk="0">
                <a:moveTo>
                  <a:pt x="61492" y="0"/>
                </a:moveTo>
                <a:cubicBezTo>
                  <a:pt x="50465" y="0"/>
                  <a:pt x="40621" y="9146"/>
                  <a:pt x="32052" y="15324"/>
                </a:cubicBezTo>
                <a:cubicBezTo>
                  <a:pt x="19882" y="24104"/>
                  <a:pt x="10169" y="35842"/>
                  <a:pt x="3800" y="49422"/>
                </a:cubicBezTo>
                <a:cubicBezTo>
                  <a:pt x="1639" y="54040"/>
                  <a:pt x="1" y="59795"/>
                  <a:pt x="2913" y="63981"/>
                </a:cubicBezTo>
                <a:cubicBezTo>
                  <a:pt x="5239" y="67321"/>
                  <a:pt x="9616" y="68315"/>
                  <a:pt x="13780" y="68315"/>
                </a:cubicBezTo>
                <a:cubicBezTo>
                  <a:pt x="14380" y="68315"/>
                  <a:pt x="14976" y="68295"/>
                  <a:pt x="15560" y="68257"/>
                </a:cubicBezTo>
                <a:cubicBezTo>
                  <a:pt x="18177" y="68104"/>
                  <a:pt x="20852" y="67736"/>
                  <a:pt x="23463" y="67736"/>
                </a:cubicBezTo>
                <a:cubicBezTo>
                  <a:pt x="25504" y="67736"/>
                  <a:pt x="27507" y="67961"/>
                  <a:pt x="29413" y="68690"/>
                </a:cubicBezTo>
                <a:cubicBezTo>
                  <a:pt x="35510" y="71055"/>
                  <a:pt x="38626" y="77789"/>
                  <a:pt x="40287" y="84112"/>
                </a:cubicBezTo>
                <a:cubicBezTo>
                  <a:pt x="41925" y="90413"/>
                  <a:pt x="42857" y="97260"/>
                  <a:pt x="46883" y="102401"/>
                </a:cubicBezTo>
                <a:cubicBezTo>
                  <a:pt x="50905" y="107554"/>
                  <a:pt x="57119" y="109761"/>
                  <a:pt x="63668" y="109761"/>
                </a:cubicBezTo>
                <a:cubicBezTo>
                  <a:pt x="69898" y="109761"/>
                  <a:pt x="76430" y="107763"/>
                  <a:pt x="81664" y="104403"/>
                </a:cubicBezTo>
                <a:cubicBezTo>
                  <a:pt x="95882" y="95236"/>
                  <a:pt x="104139" y="78198"/>
                  <a:pt x="104412" y="61274"/>
                </a:cubicBezTo>
                <a:cubicBezTo>
                  <a:pt x="104662" y="44327"/>
                  <a:pt x="97588" y="27767"/>
                  <a:pt x="86623" y="14846"/>
                </a:cubicBezTo>
                <a:cubicBezTo>
                  <a:pt x="81164" y="8431"/>
                  <a:pt x="74431" y="2608"/>
                  <a:pt x="66242" y="584"/>
                </a:cubicBezTo>
                <a:cubicBezTo>
                  <a:pt x="64635" y="183"/>
                  <a:pt x="63051" y="0"/>
                  <a:pt x="61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4707170">
            <a:off x="-435950" y="-799769"/>
            <a:ext cx="2761607" cy="2679542"/>
          </a:xfrm>
          <a:custGeom>
            <a:avLst/>
            <a:gdLst/>
            <a:ahLst/>
            <a:cxnLst/>
            <a:rect l="l" t="t" r="r" b="b"/>
            <a:pathLst>
              <a:path w="126067" h="122340" extrusionOk="0">
                <a:moveTo>
                  <a:pt x="53372" y="0"/>
                </a:moveTo>
                <a:cubicBezTo>
                  <a:pt x="50944" y="0"/>
                  <a:pt x="48529" y="321"/>
                  <a:pt x="46155" y="1029"/>
                </a:cubicBezTo>
                <a:cubicBezTo>
                  <a:pt x="45541" y="1189"/>
                  <a:pt x="45040" y="1575"/>
                  <a:pt x="44722" y="2121"/>
                </a:cubicBezTo>
                <a:cubicBezTo>
                  <a:pt x="44123" y="2102"/>
                  <a:pt x="43525" y="2092"/>
                  <a:pt x="42927" y="2092"/>
                </a:cubicBezTo>
                <a:cubicBezTo>
                  <a:pt x="33632" y="2092"/>
                  <a:pt x="24385" y="4433"/>
                  <a:pt x="16242" y="9605"/>
                </a:cubicBezTo>
                <a:cubicBezTo>
                  <a:pt x="6984" y="15520"/>
                  <a:pt x="0" y="27075"/>
                  <a:pt x="5414" y="37903"/>
                </a:cubicBezTo>
                <a:cubicBezTo>
                  <a:pt x="12124" y="51347"/>
                  <a:pt x="28912" y="51893"/>
                  <a:pt x="41651" y="54759"/>
                </a:cubicBezTo>
                <a:cubicBezTo>
                  <a:pt x="58143" y="58490"/>
                  <a:pt x="72155" y="69272"/>
                  <a:pt x="79980" y="84285"/>
                </a:cubicBezTo>
                <a:cubicBezTo>
                  <a:pt x="83688" y="91291"/>
                  <a:pt x="84894" y="98320"/>
                  <a:pt x="86190" y="106009"/>
                </a:cubicBezTo>
                <a:cubicBezTo>
                  <a:pt x="87191" y="111901"/>
                  <a:pt x="89079" y="117906"/>
                  <a:pt x="94812" y="120727"/>
                </a:cubicBezTo>
                <a:cubicBezTo>
                  <a:pt x="97076" y="121841"/>
                  <a:pt x="99369" y="122340"/>
                  <a:pt x="101613" y="122340"/>
                </a:cubicBezTo>
                <a:cubicBezTo>
                  <a:pt x="109626" y="122340"/>
                  <a:pt x="117002" y="115982"/>
                  <a:pt x="120130" y="108625"/>
                </a:cubicBezTo>
                <a:cubicBezTo>
                  <a:pt x="126067" y="94749"/>
                  <a:pt x="123291" y="76346"/>
                  <a:pt x="119038" y="62379"/>
                </a:cubicBezTo>
                <a:cubicBezTo>
                  <a:pt x="113920" y="45455"/>
                  <a:pt x="104138" y="30305"/>
                  <a:pt x="90854" y="18659"/>
                </a:cubicBezTo>
                <a:cubicBezTo>
                  <a:pt x="81210" y="10233"/>
                  <a:pt x="67084" y="0"/>
                  <a:pt x="533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2F96-7F4C-1A66-12DC-4709DC38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7800-EE60-A88F-E5F8-E59FC2094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2EBF-4C52-7832-6D07-B868FAB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72AC-6C3F-44CE-AC8F-032703BC0FC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0D94-28A0-3D4D-486A-9FBD0869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5111-E6E8-202B-7410-67792B59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1922-73FF-4D5A-97D4-361D7E99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70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>
            <a:spLocks noGrp="1"/>
          </p:cNvSpPr>
          <p:nvPr>
            <p:ph type="ctrTitle"/>
          </p:nvPr>
        </p:nvSpPr>
        <p:spPr>
          <a:xfrm>
            <a:off x="2122800" y="1248113"/>
            <a:ext cx="4941000" cy="21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Tidyverse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1"/>
          </p:nvPr>
        </p:nvSpPr>
        <p:spPr>
          <a:xfrm>
            <a:off x="2563586" y="3392299"/>
            <a:ext cx="4801814" cy="89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Computational CMB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 Alon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February 19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0" name="Google Shape;840;p54"/>
          <p:cNvGrpSpPr/>
          <p:nvPr/>
        </p:nvGrpSpPr>
        <p:grpSpPr>
          <a:xfrm rot="-534122">
            <a:off x="6519576" y="-793444"/>
            <a:ext cx="3131662" cy="3441170"/>
            <a:chOff x="2231273" y="642786"/>
            <a:chExt cx="3674076" cy="4037192"/>
          </a:xfrm>
        </p:grpSpPr>
        <p:sp>
          <p:nvSpPr>
            <p:cNvPr id="841" name="Google Shape;841;p54"/>
            <p:cNvSpPr/>
            <p:nvPr/>
          </p:nvSpPr>
          <p:spPr>
            <a:xfrm>
              <a:off x="2940324" y="1571228"/>
              <a:ext cx="2965025" cy="3108750"/>
            </a:xfrm>
            <a:custGeom>
              <a:avLst/>
              <a:gdLst/>
              <a:ahLst/>
              <a:cxnLst/>
              <a:rect l="l" t="t" r="r" b="b"/>
              <a:pathLst>
                <a:path w="118601" h="124350" extrusionOk="0">
                  <a:moveTo>
                    <a:pt x="69677" y="1"/>
                  </a:moveTo>
                  <a:cubicBezTo>
                    <a:pt x="57181" y="1"/>
                    <a:pt x="46020" y="10360"/>
                    <a:pt x="36320" y="17351"/>
                  </a:cubicBezTo>
                  <a:cubicBezTo>
                    <a:pt x="22532" y="27309"/>
                    <a:pt x="11517" y="40596"/>
                    <a:pt x="4306" y="55995"/>
                  </a:cubicBezTo>
                  <a:cubicBezTo>
                    <a:pt x="1876" y="61252"/>
                    <a:pt x="1" y="67750"/>
                    <a:pt x="3302" y="72504"/>
                  </a:cubicBezTo>
                  <a:cubicBezTo>
                    <a:pt x="5955" y="76264"/>
                    <a:pt x="10905" y="77405"/>
                    <a:pt x="15618" y="77405"/>
                  </a:cubicBezTo>
                  <a:cubicBezTo>
                    <a:pt x="16301" y="77405"/>
                    <a:pt x="16980" y="77381"/>
                    <a:pt x="17645" y="77338"/>
                  </a:cubicBezTo>
                  <a:cubicBezTo>
                    <a:pt x="20601" y="77161"/>
                    <a:pt x="23615" y="76743"/>
                    <a:pt x="26561" y="76743"/>
                  </a:cubicBezTo>
                  <a:cubicBezTo>
                    <a:pt x="28881" y="76743"/>
                    <a:pt x="31160" y="77002"/>
                    <a:pt x="33335" y="77840"/>
                  </a:cubicBezTo>
                  <a:cubicBezTo>
                    <a:pt x="40230" y="80508"/>
                    <a:pt x="43769" y="88141"/>
                    <a:pt x="45644" y="95300"/>
                  </a:cubicBezTo>
                  <a:cubicBezTo>
                    <a:pt x="47520" y="102458"/>
                    <a:pt x="48550" y="110197"/>
                    <a:pt x="53120" y="116008"/>
                  </a:cubicBezTo>
                  <a:cubicBezTo>
                    <a:pt x="57684" y="121846"/>
                    <a:pt x="64728" y="124350"/>
                    <a:pt x="72147" y="124350"/>
                  </a:cubicBezTo>
                  <a:cubicBezTo>
                    <a:pt x="79196" y="124350"/>
                    <a:pt x="86583" y="122089"/>
                    <a:pt x="92503" y="118280"/>
                  </a:cubicBezTo>
                  <a:cubicBezTo>
                    <a:pt x="108643" y="107899"/>
                    <a:pt x="117967" y="88590"/>
                    <a:pt x="118284" y="69414"/>
                  </a:cubicBezTo>
                  <a:cubicBezTo>
                    <a:pt x="118601" y="50210"/>
                    <a:pt x="110571" y="31456"/>
                    <a:pt x="98156" y="16823"/>
                  </a:cubicBezTo>
                  <a:cubicBezTo>
                    <a:pt x="91975" y="9533"/>
                    <a:pt x="84315" y="2955"/>
                    <a:pt x="75044" y="657"/>
                  </a:cubicBezTo>
                  <a:cubicBezTo>
                    <a:pt x="73229" y="207"/>
                    <a:pt x="71440" y="1"/>
                    <a:pt x="69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83980" y="642786"/>
              <a:ext cx="2578422" cy="2502915"/>
            </a:xfrm>
            <a:custGeom>
              <a:avLst/>
              <a:gdLst/>
              <a:ahLst/>
              <a:cxnLst/>
              <a:rect l="l" t="t" r="r" b="b"/>
              <a:pathLst>
                <a:path w="79667" h="77334" extrusionOk="0">
                  <a:moveTo>
                    <a:pt x="33717" y="1"/>
                  </a:moveTo>
                  <a:cubicBezTo>
                    <a:pt x="32185" y="1"/>
                    <a:pt x="30661" y="202"/>
                    <a:pt x="29162" y="646"/>
                  </a:cubicBezTo>
                  <a:cubicBezTo>
                    <a:pt x="28792" y="752"/>
                    <a:pt x="28449" y="990"/>
                    <a:pt x="28264" y="1333"/>
                  </a:cubicBezTo>
                  <a:cubicBezTo>
                    <a:pt x="27912" y="1323"/>
                    <a:pt x="27559" y="1317"/>
                    <a:pt x="27207" y="1317"/>
                  </a:cubicBezTo>
                  <a:cubicBezTo>
                    <a:pt x="21281" y="1317"/>
                    <a:pt x="15437" y="2796"/>
                    <a:pt x="10276" y="6087"/>
                  </a:cubicBezTo>
                  <a:cubicBezTo>
                    <a:pt x="4412" y="9812"/>
                    <a:pt x="1" y="17129"/>
                    <a:pt x="3408" y="23970"/>
                  </a:cubicBezTo>
                  <a:cubicBezTo>
                    <a:pt x="7661" y="32449"/>
                    <a:pt x="18279" y="32819"/>
                    <a:pt x="26309" y="34615"/>
                  </a:cubicBezTo>
                  <a:cubicBezTo>
                    <a:pt x="36743" y="36966"/>
                    <a:pt x="45592" y="43781"/>
                    <a:pt x="50558" y="53263"/>
                  </a:cubicBezTo>
                  <a:cubicBezTo>
                    <a:pt x="52882" y="57727"/>
                    <a:pt x="53648" y="62165"/>
                    <a:pt x="54467" y="67025"/>
                  </a:cubicBezTo>
                  <a:cubicBezTo>
                    <a:pt x="55101" y="70723"/>
                    <a:pt x="56290" y="74527"/>
                    <a:pt x="59908" y="76323"/>
                  </a:cubicBezTo>
                  <a:cubicBezTo>
                    <a:pt x="61339" y="77021"/>
                    <a:pt x="62787" y="77333"/>
                    <a:pt x="64203" y="77333"/>
                  </a:cubicBezTo>
                  <a:cubicBezTo>
                    <a:pt x="69272" y="77333"/>
                    <a:pt x="73933" y="73329"/>
                    <a:pt x="75915" y="68663"/>
                  </a:cubicBezTo>
                  <a:cubicBezTo>
                    <a:pt x="79666" y="59867"/>
                    <a:pt x="77923" y="48245"/>
                    <a:pt x="75229" y="39422"/>
                  </a:cubicBezTo>
                  <a:cubicBezTo>
                    <a:pt x="71980" y="28724"/>
                    <a:pt x="65799" y="19163"/>
                    <a:pt x="57399" y="11793"/>
                  </a:cubicBezTo>
                  <a:cubicBezTo>
                    <a:pt x="51315" y="6450"/>
                    <a:pt x="42389" y="1"/>
                    <a:pt x="33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231273" y="934219"/>
              <a:ext cx="2977327" cy="1608443"/>
            </a:xfrm>
            <a:custGeom>
              <a:avLst/>
              <a:gdLst/>
              <a:ahLst/>
              <a:cxnLst/>
              <a:rect l="l" t="t" r="r" b="b"/>
              <a:pathLst>
                <a:path w="111793" h="60394" extrusionOk="0">
                  <a:moveTo>
                    <a:pt x="8698" y="0"/>
                  </a:moveTo>
                  <a:cubicBezTo>
                    <a:pt x="4448" y="0"/>
                    <a:pt x="1" y="4800"/>
                    <a:pt x="575" y="10353"/>
                  </a:cubicBezTo>
                  <a:cubicBezTo>
                    <a:pt x="971" y="13972"/>
                    <a:pt x="3137" y="17722"/>
                    <a:pt x="6254" y="19413"/>
                  </a:cubicBezTo>
                  <a:cubicBezTo>
                    <a:pt x="7568" y="20126"/>
                    <a:pt x="9180" y="20254"/>
                    <a:pt x="10807" y="20254"/>
                  </a:cubicBezTo>
                  <a:cubicBezTo>
                    <a:pt x="11718" y="20254"/>
                    <a:pt x="12633" y="20214"/>
                    <a:pt x="13504" y="20214"/>
                  </a:cubicBezTo>
                  <a:cubicBezTo>
                    <a:pt x="15113" y="20214"/>
                    <a:pt x="16569" y="20350"/>
                    <a:pt x="17560" y="21130"/>
                  </a:cubicBezTo>
                  <a:cubicBezTo>
                    <a:pt x="20888" y="23798"/>
                    <a:pt x="14020" y="32884"/>
                    <a:pt x="21522" y="37137"/>
                  </a:cubicBezTo>
                  <a:cubicBezTo>
                    <a:pt x="22579" y="37730"/>
                    <a:pt x="23568" y="37941"/>
                    <a:pt x="24512" y="37941"/>
                  </a:cubicBezTo>
                  <a:cubicBezTo>
                    <a:pt x="26858" y="37941"/>
                    <a:pt x="28923" y="36634"/>
                    <a:pt x="31063" y="36634"/>
                  </a:cubicBezTo>
                  <a:cubicBezTo>
                    <a:pt x="31437" y="36634"/>
                    <a:pt x="31813" y="36673"/>
                    <a:pt x="32193" y="36767"/>
                  </a:cubicBezTo>
                  <a:cubicBezTo>
                    <a:pt x="39695" y="38590"/>
                    <a:pt x="34993" y="43106"/>
                    <a:pt x="36868" y="48284"/>
                  </a:cubicBezTo>
                  <a:cubicBezTo>
                    <a:pt x="38347" y="52451"/>
                    <a:pt x="41622" y="54331"/>
                    <a:pt x="45210" y="54331"/>
                  </a:cubicBezTo>
                  <a:cubicBezTo>
                    <a:pt x="47262" y="54331"/>
                    <a:pt x="49417" y="53716"/>
                    <a:pt x="51396" y="52563"/>
                  </a:cubicBezTo>
                  <a:cubicBezTo>
                    <a:pt x="55381" y="50242"/>
                    <a:pt x="57622" y="46755"/>
                    <a:pt x="59930" y="46755"/>
                  </a:cubicBezTo>
                  <a:cubicBezTo>
                    <a:pt x="61248" y="46755"/>
                    <a:pt x="62587" y="47892"/>
                    <a:pt x="64286" y="51031"/>
                  </a:cubicBezTo>
                  <a:cubicBezTo>
                    <a:pt x="66056" y="54280"/>
                    <a:pt x="67694" y="57925"/>
                    <a:pt x="71947" y="59642"/>
                  </a:cubicBezTo>
                  <a:cubicBezTo>
                    <a:pt x="73154" y="60141"/>
                    <a:pt x="74434" y="60393"/>
                    <a:pt x="75714" y="60393"/>
                  </a:cubicBezTo>
                  <a:cubicBezTo>
                    <a:pt x="76871" y="60393"/>
                    <a:pt x="78028" y="60188"/>
                    <a:pt x="79131" y="59774"/>
                  </a:cubicBezTo>
                  <a:cubicBezTo>
                    <a:pt x="83410" y="58110"/>
                    <a:pt x="83226" y="53091"/>
                    <a:pt x="86263" y="51295"/>
                  </a:cubicBezTo>
                  <a:cubicBezTo>
                    <a:pt x="87089" y="50807"/>
                    <a:pt x="87903" y="50603"/>
                    <a:pt x="88716" y="50603"/>
                  </a:cubicBezTo>
                  <a:cubicBezTo>
                    <a:pt x="92980" y="50603"/>
                    <a:pt x="97213" y="56233"/>
                    <a:pt x="102836" y="56233"/>
                  </a:cubicBezTo>
                  <a:cubicBezTo>
                    <a:pt x="104275" y="56233"/>
                    <a:pt x="105804" y="55865"/>
                    <a:pt x="107447" y="54940"/>
                  </a:cubicBezTo>
                  <a:cubicBezTo>
                    <a:pt x="111792" y="52508"/>
                    <a:pt x="110353" y="47395"/>
                    <a:pt x="105262" y="47395"/>
                  </a:cubicBezTo>
                  <a:cubicBezTo>
                    <a:pt x="104658" y="47395"/>
                    <a:pt x="104003" y="47466"/>
                    <a:pt x="103300" y="47623"/>
                  </a:cubicBezTo>
                  <a:cubicBezTo>
                    <a:pt x="103062" y="47676"/>
                    <a:pt x="102823" y="47701"/>
                    <a:pt x="102581" y="47701"/>
                  </a:cubicBezTo>
                  <a:cubicBezTo>
                    <a:pt x="97946" y="47701"/>
                    <a:pt x="92740" y="38516"/>
                    <a:pt x="87692" y="38516"/>
                  </a:cubicBezTo>
                  <a:cubicBezTo>
                    <a:pt x="87436" y="38516"/>
                    <a:pt x="87179" y="38540"/>
                    <a:pt x="86924" y="38590"/>
                  </a:cubicBezTo>
                  <a:cubicBezTo>
                    <a:pt x="81086" y="39752"/>
                    <a:pt x="81667" y="46699"/>
                    <a:pt x="78075" y="48231"/>
                  </a:cubicBezTo>
                  <a:cubicBezTo>
                    <a:pt x="77543" y="48459"/>
                    <a:pt x="77028" y="48564"/>
                    <a:pt x="76527" y="48564"/>
                  </a:cubicBezTo>
                  <a:cubicBezTo>
                    <a:pt x="71231" y="48564"/>
                    <a:pt x="67466" y="36883"/>
                    <a:pt x="61143" y="36160"/>
                  </a:cubicBezTo>
                  <a:cubicBezTo>
                    <a:pt x="60981" y="36141"/>
                    <a:pt x="60814" y="36131"/>
                    <a:pt x="60644" y="36131"/>
                  </a:cubicBezTo>
                  <a:cubicBezTo>
                    <a:pt x="56178" y="36131"/>
                    <a:pt x="49201" y="42428"/>
                    <a:pt x="47310" y="42428"/>
                  </a:cubicBezTo>
                  <a:cubicBezTo>
                    <a:pt x="47270" y="42428"/>
                    <a:pt x="47232" y="42426"/>
                    <a:pt x="47196" y="42420"/>
                  </a:cubicBezTo>
                  <a:cubicBezTo>
                    <a:pt x="43525" y="41759"/>
                    <a:pt x="47910" y="32145"/>
                    <a:pt x="43049" y="28209"/>
                  </a:cubicBezTo>
                  <a:cubicBezTo>
                    <a:pt x="41560" y="27001"/>
                    <a:pt x="39828" y="26643"/>
                    <a:pt x="38073" y="26643"/>
                  </a:cubicBezTo>
                  <a:cubicBezTo>
                    <a:pt x="35513" y="26643"/>
                    <a:pt x="32902" y="27405"/>
                    <a:pt x="30918" y="27405"/>
                  </a:cubicBezTo>
                  <a:cubicBezTo>
                    <a:pt x="29295" y="27405"/>
                    <a:pt x="28091" y="26895"/>
                    <a:pt x="27676" y="25039"/>
                  </a:cubicBezTo>
                  <a:cubicBezTo>
                    <a:pt x="26725" y="20786"/>
                    <a:pt x="32246" y="16455"/>
                    <a:pt x="27888" y="11806"/>
                  </a:cubicBezTo>
                  <a:cubicBezTo>
                    <a:pt x="26918" y="10783"/>
                    <a:pt x="24323" y="9360"/>
                    <a:pt x="21315" y="9360"/>
                  </a:cubicBezTo>
                  <a:cubicBezTo>
                    <a:pt x="19816" y="9360"/>
                    <a:pt x="18216" y="9713"/>
                    <a:pt x="16661" y="10643"/>
                  </a:cubicBezTo>
                  <a:cubicBezTo>
                    <a:pt x="15545" y="11179"/>
                    <a:pt x="14670" y="11412"/>
                    <a:pt x="13987" y="11412"/>
                  </a:cubicBezTo>
                  <a:cubicBezTo>
                    <a:pt x="9614" y="11412"/>
                    <a:pt x="13131" y="1856"/>
                    <a:pt x="11669" y="897"/>
                  </a:cubicBezTo>
                  <a:cubicBezTo>
                    <a:pt x="10739" y="280"/>
                    <a:pt x="9725" y="0"/>
                    <a:pt x="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 rot="-8789021">
            <a:off x="-554352" y="3657626"/>
            <a:ext cx="2190240" cy="1937759"/>
            <a:chOff x="1749700" y="889800"/>
            <a:chExt cx="4276500" cy="3783525"/>
          </a:xfrm>
        </p:grpSpPr>
        <p:sp>
          <p:nvSpPr>
            <p:cNvPr id="845" name="Google Shape;845;p54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 flipH="1">
            <a:off x="7534641" y="4793331"/>
            <a:ext cx="530121" cy="442999"/>
            <a:chOff x="3923575" y="2588450"/>
            <a:chExt cx="701125" cy="585900"/>
          </a:xfrm>
        </p:grpSpPr>
        <p:sp>
          <p:nvSpPr>
            <p:cNvPr id="895" name="Google Shape;895;p54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54"/>
          <p:cNvSpPr/>
          <p:nvPr/>
        </p:nvSpPr>
        <p:spPr>
          <a:xfrm rot="4341006">
            <a:off x="-47725" y="-637160"/>
            <a:ext cx="1868480" cy="237707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C6931-41BE-8A92-9B02-5FC14200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pic>
        <p:nvPicPr>
          <p:cNvPr id="1028" name="Picture 4" descr="R Tidyverse | University of Cape Town">
            <a:extLst>
              <a:ext uri="{FF2B5EF4-FFF2-40B4-BE49-F238E27FC236}">
                <a16:creationId xmlns:a16="http://schemas.microsoft.com/office/drawing/2014/main" id="{AD3BCE4C-E1BA-5963-7703-BD48B8CC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57" y="1253909"/>
            <a:ext cx="5059530" cy="36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dyverse">
            <a:extLst>
              <a:ext uri="{FF2B5EF4-FFF2-40B4-BE49-F238E27FC236}">
                <a16:creationId xmlns:a16="http://schemas.microsoft.com/office/drawing/2014/main" id="{FC76A7B0-EEB2-C712-A871-5CA8D64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4" y="1632545"/>
            <a:ext cx="2381267" cy="274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E93C9-9C4A-B8EF-461C-23F638E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dplyr</a:t>
            </a:r>
            <a:r>
              <a:rPr lang="en-US" dirty="0"/>
              <a:t>?</a:t>
            </a:r>
          </a:p>
        </p:txBody>
      </p:sp>
      <p:pic>
        <p:nvPicPr>
          <p:cNvPr id="2050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B819AE-52F3-C0E3-BC9F-80A5654C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80" y="1228203"/>
            <a:ext cx="4526440" cy="22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CD121A-7BC7-27DD-9716-5299AE4A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1681" y="3445844"/>
            <a:ext cx="5882364" cy="15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E8665-4E6D-1FC4-ACAE-DC631D1F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tidyr</a:t>
            </a:r>
            <a:r>
              <a:rPr lang="en-US" dirty="0"/>
              <a:t>?</a:t>
            </a:r>
          </a:p>
        </p:txBody>
      </p:sp>
      <p:pic>
        <p:nvPicPr>
          <p:cNvPr id="4098" name="Picture 2" descr="Tidying data">
            <a:extLst>
              <a:ext uri="{FF2B5EF4-FFF2-40B4-BE49-F238E27FC236}">
                <a16:creationId xmlns:a16="http://schemas.microsoft.com/office/drawing/2014/main" id="{9EAE62CE-D1A8-464F-4FD7-4494E8B1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5" y="1201222"/>
            <a:ext cx="1905334" cy="31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for Social Scientists: Data Wrangling with tidyr">
            <a:extLst>
              <a:ext uri="{FF2B5EF4-FFF2-40B4-BE49-F238E27FC236}">
                <a16:creationId xmlns:a16="http://schemas.microsoft.com/office/drawing/2014/main" id="{76D7A123-C0E1-A40C-5FE6-DBEC7B5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46" y="1201222"/>
            <a:ext cx="3851912" cy="38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9E42132F-FBDA-D6EF-2ED8-E2866375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B50F75-0A7E-61D3-22F6-035FDE985D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Selecting columns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BC280277-BEE5-D0F3-D1DE-425A7BBA7057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columns of a data frame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col1, 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596900" lvl="1" indent="0" algn="l"/>
            <a:endParaRPr lang="en-US" dirty="0">
              <a:solidFill>
                <a:srgbClr val="212529"/>
              </a:solidFill>
              <a:latin typeface="Montserrat" pitchFamily="2" charset="7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Selecting all columns except </a:t>
            </a:r>
            <a:r>
              <a:rPr lang="en-US" b="1" i="1" dirty="0"/>
              <a:t>certain</a:t>
            </a:r>
            <a:r>
              <a:rPr lang="en-US" b="1" dirty="0"/>
              <a:t> ones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-col1, -col2)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FBF682D-93B4-F93E-1073-8ADDB0C6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55A2E5-469A-8CDA-9928-9036ADD2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1397788" y="1997377"/>
            <a:ext cx="5532249" cy="997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44AF2A-C7A9-3A04-62A1-C8800DBDDCA8}"/>
              </a:ext>
            </a:extLst>
          </p:cNvPr>
          <p:cNvSpPr/>
          <p:nvPr/>
        </p:nvSpPr>
        <p:spPr>
          <a:xfrm>
            <a:off x="1639088" y="1997377"/>
            <a:ext cx="850111" cy="1007397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D4EC7-A47F-ED56-5D1D-697CA557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832638" y="3749977"/>
            <a:ext cx="5532249" cy="997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04F0-2D78-D7FA-5601-DC9213F3B0A4}"/>
              </a:ext>
            </a:extLst>
          </p:cNvPr>
          <p:cNvSpPr/>
          <p:nvPr/>
        </p:nvSpPr>
        <p:spPr>
          <a:xfrm>
            <a:off x="1079500" y="3749977"/>
            <a:ext cx="5285387" cy="1007397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119B1-90AA-6F30-39EF-5DD21D968555}"/>
              </a:ext>
            </a:extLst>
          </p:cNvPr>
          <p:cNvSpPr/>
          <p:nvPr/>
        </p:nvSpPr>
        <p:spPr>
          <a:xfrm>
            <a:off x="1079500" y="3749977"/>
            <a:ext cx="850111" cy="997627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AD58B3-0D1E-E5AD-F115-60BEBD1B530A}"/>
              </a:ext>
            </a:extLst>
          </p:cNvPr>
          <p:cNvSpPr/>
          <p:nvPr/>
        </p:nvSpPr>
        <p:spPr>
          <a:xfrm>
            <a:off x="2489199" y="2016916"/>
            <a:ext cx="4440838" cy="997627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6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ACE838C-9FD1-D9ED-3E74-CB1FE40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E75697-E908-D4A8-5AA7-82C58FC5A6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Filtering rows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6036E41C-5A7C-4252-4121-C11A6C9222F2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Filtering rows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</a:rPr>
              <a:t>	Format: 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col1 &gt;300 &amp; col1 &lt;100)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AC4261C3-25DD-F7CE-E35B-413B46ED6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4311A6-8C7E-BCB2-C3F2-ED72AFFF6FBC}"/>
              </a:ext>
            </a:extLst>
          </p:cNvPr>
          <p:cNvGrpSpPr/>
          <p:nvPr/>
        </p:nvGrpSpPr>
        <p:grpSpPr>
          <a:xfrm>
            <a:off x="845338" y="2044757"/>
            <a:ext cx="7305977" cy="1758893"/>
            <a:chOff x="845338" y="2044757"/>
            <a:chExt cx="5532249" cy="10073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C53885-1103-3185-C93A-AD26E6B9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845338" y="2044757"/>
              <a:ext cx="5532249" cy="9976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AF1493-0828-BBD3-AD60-998A06D4BDAD}"/>
                </a:ext>
              </a:extLst>
            </p:cNvPr>
            <p:cNvSpPr/>
            <p:nvPr/>
          </p:nvSpPr>
          <p:spPr>
            <a:xfrm>
              <a:off x="1092201" y="2755900"/>
              <a:ext cx="5285385" cy="296254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79930-5D78-75FE-5403-CB3A6D4E31A7}"/>
                </a:ext>
              </a:extLst>
            </p:cNvPr>
            <p:cNvSpPr/>
            <p:nvPr/>
          </p:nvSpPr>
          <p:spPr>
            <a:xfrm>
              <a:off x="1092202" y="2469550"/>
              <a:ext cx="5285385" cy="277520"/>
            </a:xfrm>
            <a:prstGeom prst="rect">
              <a:avLst/>
            </a:prstGeom>
            <a:solidFill>
              <a:srgbClr val="C00000">
                <a:alpha val="16863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AE125D-4319-8F71-B174-6AD4BA83DA94}"/>
                </a:ext>
              </a:extLst>
            </p:cNvPr>
            <p:cNvSpPr/>
            <p:nvPr/>
          </p:nvSpPr>
          <p:spPr>
            <a:xfrm>
              <a:off x="1092201" y="2173296"/>
              <a:ext cx="5285386" cy="296254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439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77FC7B-0D95-CCEA-CB2D-A199D969088C}"/>
              </a:ext>
            </a:extLst>
          </p:cNvPr>
          <p:cNvSpPr txBox="1"/>
          <p:nvPr/>
        </p:nvSpPr>
        <p:spPr>
          <a:xfrm>
            <a:off x="1387475" y="1657631"/>
            <a:ext cx="506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filter(!is.na(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69527-6861-ED73-71B7-F9B2466AA040}"/>
              </a:ext>
            </a:extLst>
          </p:cNvPr>
          <p:cNvSpPr/>
          <p:nvPr/>
        </p:nvSpPr>
        <p:spPr>
          <a:xfrm>
            <a:off x="1171351" y="2786436"/>
            <a:ext cx="6979964" cy="484544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E5041-A5FC-D918-6908-087A9F608F83}"/>
              </a:ext>
            </a:extLst>
          </p:cNvPr>
          <p:cNvSpPr/>
          <p:nvPr/>
        </p:nvSpPr>
        <p:spPr>
          <a:xfrm>
            <a:off x="1171349" y="2269183"/>
            <a:ext cx="6979966" cy="517253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AF5AA6-0B1B-85CF-05DB-FBFB1E859C2B}"/>
              </a:ext>
            </a:extLst>
          </p:cNvPr>
          <p:cNvGrpSpPr/>
          <p:nvPr/>
        </p:nvGrpSpPr>
        <p:grpSpPr>
          <a:xfrm>
            <a:off x="845338" y="2044757"/>
            <a:ext cx="7305977" cy="1741835"/>
            <a:chOff x="845338" y="2044757"/>
            <a:chExt cx="5532249" cy="9976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7C4DB3-D719-0B95-D42D-32EF5DAD1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085"/>
            <a:stretch/>
          </p:blipFill>
          <p:spPr>
            <a:xfrm>
              <a:off x="845338" y="2044757"/>
              <a:ext cx="5532249" cy="9976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26DE83-C2F7-39FE-8AD3-D136732DB6CC}"/>
                </a:ext>
              </a:extLst>
            </p:cNvPr>
            <p:cNvSpPr/>
            <p:nvPr/>
          </p:nvSpPr>
          <p:spPr>
            <a:xfrm>
              <a:off x="1092202" y="2469550"/>
              <a:ext cx="5285385" cy="538961"/>
            </a:xfrm>
            <a:prstGeom prst="rect">
              <a:avLst/>
            </a:prstGeom>
            <a:solidFill>
              <a:srgbClr val="C00000">
                <a:alpha val="16863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859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pipes? %&gt;%</a:t>
            </a:r>
            <a:endParaRPr dirty="0"/>
          </a:p>
        </p:txBody>
      </p:sp>
      <p:grpSp>
        <p:nvGrpSpPr>
          <p:cNvPr id="944" name="Google Shape;944;p56"/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/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/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/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/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C554AE8C-4062-E124-47C5-55F53CA23F90}"/>
              </a:ext>
            </a:extLst>
          </p:cNvPr>
          <p:cNvSpPr txBox="1">
            <a:spLocks/>
          </p:cNvSpPr>
          <p:nvPr/>
        </p:nvSpPr>
        <p:spPr>
          <a:xfrm>
            <a:off x="720001" y="1209575"/>
            <a:ext cx="4052138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</a:t>
            </a:r>
            <a:r>
              <a:rPr lang="en-US" dirty="0" err="1"/>
              <a:t>dplyr</a:t>
            </a:r>
            <a:r>
              <a:rPr lang="en-US" dirty="0"/>
              <a:t> we can perform a series of operations using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Pipes will send the results of one function into another using the pipe operator (%&gt;%)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One line of code is now equivalent to multiple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5122" name="Picture 2" descr="How to use pipes to clean up your R code | R (for ecology)">
            <a:extLst>
              <a:ext uri="{FF2B5EF4-FFF2-40B4-BE49-F238E27FC236}">
                <a16:creationId xmlns:a16="http://schemas.microsoft.com/office/drawing/2014/main" id="{9ED4FEA8-74C8-5D59-C37F-07AC9883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37" y="1380062"/>
            <a:ext cx="3338198" cy="23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A9DF2444-3470-ADE2-899D-E1A9C069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7F6925-EB69-6A6F-7D69-D22357D9AE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9341E49F-4D09-74B6-E405-6BA6F8867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2CC76-CEDC-5D63-E5C2-5986C4EF81B2}"/>
              </a:ext>
            </a:extLst>
          </p:cNvPr>
          <p:cNvSpPr txBox="1"/>
          <p:nvPr/>
        </p:nvSpPr>
        <p:spPr>
          <a:xfrm>
            <a:off x="719998" y="1215222"/>
            <a:ext cx="7141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Without Pipes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surveys_2&lt;- filter(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 M)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surveys_3&lt;-select(surveys_2$species_ed, sex, weight)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53B8D-D6EA-3B1D-F5FD-6BA02AA2896B}"/>
              </a:ext>
            </a:extLst>
          </p:cNvPr>
          <p:cNvGrpSpPr/>
          <p:nvPr/>
        </p:nvGrpSpPr>
        <p:grpSpPr>
          <a:xfrm>
            <a:off x="472348" y="2028285"/>
            <a:ext cx="4305302" cy="1271520"/>
            <a:chOff x="-3624247" y="1928914"/>
            <a:chExt cx="5532251" cy="9976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A067A7-83AC-ACF0-3EC2-11A261BE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3624247" y="1928914"/>
              <a:ext cx="5532249" cy="9976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12730D-324D-1224-772F-28367C1DE2DF}"/>
                </a:ext>
              </a:extLst>
            </p:cNvPr>
            <p:cNvSpPr/>
            <p:nvPr/>
          </p:nvSpPr>
          <p:spPr>
            <a:xfrm>
              <a:off x="-3393444" y="1934153"/>
              <a:ext cx="5301448" cy="426435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782DEE-1C0D-E936-858B-0F30A81F6455}"/>
              </a:ext>
            </a:extLst>
          </p:cNvPr>
          <p:cNvGrpSpPr/>
          <p:nvPr/>
        </p:nvGrpSpPr>
        <p:grpSpPr>
          <a:xfrm>
            <a:off x="595028" y="3797184"/>
            <a:ext cx="4305300" cy="1271520"/>
            <a:chOff x="-3624247" y="1928914"/>
            <a:chExt cx="5532249" cy="997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6B3B039-9BB6-9243-553C-228B24C4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3624247" y="1928914"/>
              <a:ext cx="5532249" cy="99762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A96274-AFCF-06B4-3709-B9F94019772E}"/>
                </a:ext>
              </a:extLst>
            </p:cNvPr>
            <p:cNvSpPr/>
            <p:nvPr/>
          </p:nvSpPr>
          <p:spPr>
            <a:xfrm>
              <a:off x="-1524809" y="1934153"/>
              <a:ext cx="824126" cy="426435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F5D6E-9F89-117D-8C68-95FFC9986C86}"/>
              </a:ext>
            </a:extLst>
          </p:cNvPr>
          <p:cNvSpPr/>
          <p:nvPr/>
        </p:nvSpPr>
        <p:spPr>
          <a:xfrm>
            <a:off x="3401795" y="3820708"/>
            <a:ext cx="287555" cy="543510"/>
          </a:xfrm>
          <a:prstGeom prst="rect">
            <a:avLst/>
          </a:prstGeom>
          <a:solidFill>
            <a:srgbClr val="16433D">
              <a:alpha val="1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598F8C-DD45-AF10-624A-49D4E23CDF0A}"/>
              </a:ext>
            </a:extLst>
          </p:cNvPr>
          <p:cNvCxnSpPr>
            <a:cxnSpLocks/>
          </p:cNvCxnSpPr>
          <p:nvPr/>
        </p:nvCxnSpPr>
        <p:spPr>
          <a:xfrm>
            <a:off x="2559050" y="3388041"/>
            <a:ext cx="0" cy="4091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FF4470-50EF-25D7-9D6B-44E55EA19D70}"/>
              </a:ext>
            </a:extLst>
          </p:cNvPr>
          <p:cNvCxnSpPr>
            <a:cxnSpLocks/>
          </p:cNvCxnSpPr>
          <p:nvPr/>
        </p:nvCxnSpPr>
        <p:spPr>
          <a:xfrm flipH="1">
            <a:off x="4972050" y="3299805"/>
            <a:ext cx="679450" cy="4091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06;p55">
            <a:extLst>
              <a:ext uri="{FF2B5EF4-FFF2-40B4-BE49-F238E27FC236}">
                <a16:creationId xmlns:a16="http://schemas.microsoft.com/office/drawing/2014/main" id="{C23EDD70-33D1-78E5-63E9-946A79D36179}"/>
              </a:ext>
            </a:extLst>
          </p:cNvPr>
          <p:cNvSpPr txBox="1">
            <a:spLocks/>
          </p:cNvSpPr>
          <p:nvPr/>
        </p:nvSpPr>
        <p:spPr>
          <a:xfrm>
            <a:off x="5079943" y="2387173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With Pipes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23064528-F57F-81F8-389D-7D8A966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920175-26EA-5B7F-41EA-D9A84EA5A7D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Pipes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861D92FC-8837-8FE5-9DAA-63926AB38EE0}"/>
              </a:ext>
            </a:extLst>
          </p:cNvPr>
          <p:cNvSpPr txBox="1">
            <a:spLocks/>
          </p:cNvSpPr>
          <p:nvPr/>
        </p:nvSpPr>
        <p:spPr>
          <a:xfrm>
            <a:off x="383450" y="139896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Piping into new object</a:t>
            </a:r>
          </a:p>
          <a:p>
            <a:pPr marL="1054100" lvl="2" indent="0" algn="l"/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r>
              <a:rPr lang="en-US" b="1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*Does not change surveys variable*</a:t>
            </a: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surveys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4354A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 == M) %&gt;%</a:t>
            </a:r>
          </a:p>
          <a:p>
            <a:pPr marL="1054100" lvl="2" indent="0" algn="l"/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0" i="0" dirty="0">
                <a:solidFill>
                  <a:srgbClr val="4354A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sex, weight)</a:t>
            </a:r>
          </a:p>
          <a:p>
            <a:pPr marL="1054100" lvl="2" indent="0" algn="l"/>
            <a:r>
              <a:rPr lang="en-US" b="1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*Does change surveys variable*</a:t>
            </a:r>
            <a:endParaRPr lang="en-US" b="1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054100" lvl="2" indent="0" algn="l"/>
            <a:endParaRPr lang="en-US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b="0" i="0" dirty="0">
              <a:solidFill>
                <a:srgbClr val="212529"/>
              </a:solidFill>
              <a:effectLst/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F2691817-506A-3CFB-050D-BB2F0F68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9646D-A174-C69F-1C7A-7CF230CC9783}"/>
              </a:ext>
            </a:extLst>
          </p:cNvPr>
          <p:cNvSpPr txBox="1"/>
          <p:nvPr/>
        </p:nvSpPr>
        <p:spPr>
          <a:xfrm>
            <a:off x="6149975" y="775369"/>
            <a:ext cx="506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l"/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Piping </a:t>
            </a:r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ortcut!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C753E-D8D8-759B-788E-D4F652B3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9428" y="1016757"/>
            <a:ext cx="4264572" cy="2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6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A6EF-2011-C79A-205C-527C469D2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933EA6F4-5D2F-10DF-5DA0-9B6162E8140F}"/>
              </a:ext>
            </a:extLst>
          </p:cNvPr>
          <p:cNvSpPr txBox="1">
            <a:spLocks/>
          </p:cNvSpPr>
          <p:nvPr/>
        </p:nvSpPr>
        <p:spPr>
          <a:xfrm>
            <a:off x="719999" y="502410"/>
            <a:ext cx="65707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l"/>
            <a:r>
              <a:rPr lang="en-US" dirty="0" err="1"/>
              <a:t>Dplyr</a:t>
            </a:r>
            <a:r>
              <a:rPr lang="en-US" dirty="0"/>
              <a:t>: Filtering for multiple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0994A-4135-1221-38BC-E00C0D1F3796}"/>
              </a:ext>
            </a:extLst>
          </p:cNvPr>
          <p:cNvSpPr txBox="1"/>
          <p:nvPr/>
        </p:nvSpPr>
        <p:spPr>
          <a:xfrm>
            <a:off x="1534715" y="1246844"/>
            <a:ext cx="5060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filter(!is.na(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surveys$sex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 – filter out NA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EEA91-C445-D0E4-DF68-F0A1177157D4}"/>
              </a:ext>
            </a:extLst>
          </p:cNvPr>
          <p:cNvSpPr txBox="1"/>
          <p:nvPr/>
        </p:nvSpPr>
        <p:spPr>
          <a:xfrm>
            <a:off x="1534715" y="2179737"/>
            <a:ext cx="5060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 sex == M &amp; year &lt;=1978)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 to meet both conditions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 sex == M | year &lt;=1978)</a:t>
            </a:r>
          </a:p>
          <a:p>
            <a:pPr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 to meet either condition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074" name="Picture 2" descr="Venn Diagram: Definition, Types and What It's Used For | Indeed.com">
            <a:extLst>
              <a:ext uri="{FF2B5EF4-FFF2-40B4-BE49-F238E27FC236}">
                <a16:creationId xmlns:a16="http://schemas.microsoft.com/office/drawing/2014/main" id="{996BF39C-5FDC-155D-4869-85431386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29" y="1806204"/>
            <a:ext cx="3170134" cy="20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6D9AC-5B45-1DA4-205D-66F9F71F7D1C}"/>
              </a:ext>
            </a:extLst>
          </p:cNvPr>
          <p:cNvSpPr txBox="1"/>
          <p:nvPr/>
        </p:nvSpPr>
        <p:spPr>
          <a:xfrm>
            <a:off x="6181975" y="1839082"/>
            <a:ext cx="62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7B635-9F4B-EEC1-840D-A0674027DA37}"/>
              </a:ext>
            </a:extLst>
          </p:cNvPr>
          <p:cNvSpPr txBox="1"/>
          <p:nvPr/>
        </p:nvSpPr>
        <p:spPr>
          <a:xfrm>
            <a:off x="6284587" y="4170487"/>
            <a:ext cx="45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FF83F-E6D5-18D5-CBC7-91A5A11378C9}"/>
              </a:ext>
            </a:extLst>
          </p:cNvPr>
          <p:cNvSpPr txBox="1"/>
          <p:nvPr/>
        </p:nvSpPr>
        <p:spPr>
          <a:xfrm>
            <a:off x="4309069" y="2695301"/>
            <a:ext cx="86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Sex =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7D9F9-0971-60A4-12C8-0762A0D7AEB6}"/>
              </a:ext>
            </a:extLst>
          </p:cNvPr>
          <p:cNvSpPr txBox="1"/>
          <p:nvPr/>
        </p:nvSpPr>
        <p:spPr>
          <a:xfrm>
            <a:off x="7820026" y="2695302"/>
            <a:ext cx="126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= 1978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1FD6C-1CCF-F64F-404F-FFA97CEA4907}"/>
              </a:ext>
            </a:extLst>
          </p:cNvPr>
          <p:cNvSpPr txBox="1"/>
          <p:nvPr/>
        </p:nvSpPr>
        <p:spPr>
          <a:xfrm>
            <a:off x="6811817" y="2508621"/>
            <a:ext cx="868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F</a:t>
            </a:r>
          </a:p>
          <a:p>
            <a:pPr algn="ctr"/>
            <a:r>
              <a:rPr lang="en-US" dirty="0"/>
              <a:t>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D3E09-F3CD-1C75-06F6-72032F5C0C52}"/>
              </a:ext>
            </a:extLst>
          </p:cNvPr>
          <p:cNvSpPr txBox="1"/>
          <p:nvPr/>
        </p:nvSpPr>
        <p:spPr>
          <a:xfrm>
            <a:off x="5247406" y="2200558"/>
            <a:ext cx="11627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1977</a:t>
            </a:r>
          </a:p>
          <a:p>
            <a:pPr algn="ctr"/>
            <a:r>
              <a:rPr lang="en-US" dirty="0"/>
              <a:t>1978</a:t>
            </a:r>
          </a:p>
          <a:p>
            <a:pPr algn="ctr"/>
            <a:r>
              <a:rPr lang="en-US" dirty="0"/>
              <a:t>1979</a:t>
            </a:r>
          </a:p>
          <a:p>
            <a:pPr algn="ctr"/>
            <a:r>
              <a:rPr lang="en-US" dirty="0"/>
              <a:t>1980</a:t>
            </a:r>
          </a:p>
          <a:p>
            <a:pPr algn="ctr"/>
            <a:r>
              <a:rPr lang="en-US" dirty="0"/>
              <a:t>1981</a:t>
            </a:r>
          </a:p>
          <a:p>
            <a:pPr algn="ctr"/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763FCF-D8DA-2044-2F3C-215A205BD47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14144" y="3746511"/>
            <a:ext cx="438981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59881C-F8B2-0051-8A87-128FE94CF87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961083" y="3749239"/>
            <a:ext cx="553061" cy="42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1E942-2772-1A95-613B-E800FA067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look up functions from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How to pull up documentation about a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8F2AD-E116-5825-3AFE-3CBBE0B6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to add to this </a:t>
            </a:r>
            <a:r>
              <a:rPr lang="en-US" dirty="0" err="1"/>
              <a:t>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4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1DBDBEC8-E174-3F3F-BF75-4E0CA2CD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ED846BB-B808-1FE9-D5ED-839630DE7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Dplyr</a:t>
            </a:r>
            <a:r>
              <a:rPr lang="en" dirty="0"/>
              <a:t>: Mutate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37028ED2-5526-D7E7-4AA9-E6CCCCC64CF2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988DA5A6-2C7D-DB5A-6ED6-224817F271FA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505157E-D50A-EF19-D890-7491678926CB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28FC8563-1960-616E-F29D-A5DC37331A89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6F12172-46F9-C5A4-CD7F-B02942249556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462AACAD-C47A-858F-BACE-220185FBB0EF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7B07E11F-E805-C968-FC57-A5F8206C003C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D8DF77A3-EEA8-1A53-A9A1-A11E271C23F0}"/>
              </a:ext>
            </a:extLst>
          </p:cNvPr>
          <p:cNvSpPr txBox="1">
            <a:spLocks/>
          </p:cNvSpPr>
          <p:nvPr/>
        </p:nvSpPr>
        <p:spPr>
          <a:xfrm>
            <a:off x="720000" y="1626411"/>
            <a:ext cx="7200691" cy="28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Creating new columns based on existing columns (for example, unit conversion or find the ratio between two columns)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new column of weight in kg: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create a second column based off first new column: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 %&gt;%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mutate(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weight / 1000,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weight_lb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weight_kg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2.2)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BB5F20AE-1EC9-5BF2-23BE-853B0B389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FC9D9-6239-BE0F-2ADB-56161A50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085"/>
          <a:stretch/>
        </p:blipFill>
        <p:spPr>
          <a:xfrm>
            <a:off x="5545998" y="2178049"/>
            <a:ext cx="3045677" cy="8995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711A96-5266-B948-888A-9100C4C69A46}"/>
              </a:ext>
            </a:extLst>
          </p:cNvPr>
          <p:cNvSpPr/>
          <p:nvPr/>
        </p:nvSpPr>
        <p:spPr>
          <a:xfrm>
            <a:off x="8585093" y="2178050"/>
            <a:ext cx="323957" cy="90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529A3894-7CCE-25C0-481F-FF193A7D8219}"/>
              </a:ext>
            </a:extLst>
          </p:cNvPr>
          <p:cNvSpPr/>
          <p:nvPr/>
        </p:nvSpPr>
        <p:spPr>
          <a:xfrm>
            <a:off x="8634413" y="1857375"/>
            <a:ext cx="274637" cy="3206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859880DA-3D1C-33A3-148B-2E9F893D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29FCDE-A7EB-CC3E-8F0C-848F63A734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99" y="502410"/>
            <a:ext cx="657070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</a:p>
        </p:txBody>
      </p:sp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042CEBB-C56C-6A3F-65C0-60ADC26E383D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100" dirty="0"/>
              <a:t>Split-apply-combine paradigm: split the data into groups, apply some analysis to each group, and then combine the results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dirty="0" err="1"/>
              <a:t>Group_by</a:t>
            </a:r>
            <a:r>
              <a:rPr lang="en-US" sz="1100" dirty="0"/>
              <a:t>() is often used together with summarize(), which collapses each group into a single row summary of that group.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 1: Grouping by sex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 2: Summarizing mean weight (removing NAs)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Stepwise: </a:t>
            </a:r>
          </a:p>
          <a:p>
            <a:pPr marL="139700" indent="0" algn="l"/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surveys2 &lt;- </a:t>
            </a:r>
            <a:r>
              <a:rPr lang="en-US" sz="11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(surveys,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sex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39700" indent="0" algn="l"/>
            <a:r>
              <a:rPr lang="en-US" sz="11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surveys_sml</a:t>
            </a:r>
            <a:r>
              <a:rPr lang="en-US" sz="11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summarize(</a:t>
            </a:r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mean(weight, </a:t>
            </a:r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na.rm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TRUE))</a:t>
            </a:r>
            <a:endParaRPr lang="en-US" sz="11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2803F028-E31F-F817-1E68-BE0482C9E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CA057B-64B9-FFC5-E581-4D420BCD6689}"/>
              </a:ext>
            </a:extLst>
          </p:cNvPr>
          <p:cNvGrpSpPr/>
          <p:nvPr/>
        </p:nvGrpSpPr>
        <p:grpSpPr>
          <a:xfrm>
            <a:off x="763770" y="3432631"/>
            <a:ext cx="4305300" cy="1271520"/>
            <a:chOff x="-2810322" y="1658552"/>
            <a:chExt cx="5532249" cy="9976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505C0-C742-B98D-2A15-8ACF2AF0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1085"/>
            <a:stretch/>
          </p:blipFill>
          <p:spPr>
            <a:xfrm>
              <a:off x="-2810322" y="1658552"/>
              <a:ext cx="5532249" cy="9976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C0AC50-941D-B049-4F1E-B406A81B1C47}"/>
                </a:ext>
              </a:extLst>
            </p:cNvPr>
            <p:cNvSpPr/>
            <p:nvPr/>
          </p:nvSpPr>
          <p:spPr>
            <a:xfrm>
              <a:off x="-230066" y="1663790"/>
              <a:ext cx="343306" cy="977058"/>
            </a:xfrm>
            <a:prstGeom prst="rect">
              <a:avLst/>
            </a:prstGeom>
            <a:solidFill>
              <a:srgbClr val="16433D">
                <a:alpha val="16863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04267788-0B6E-B7EC-0AD8-24CB437E4C35}"/>
              </a:ext>
            </a:extLst>
          </p:cNvPr>
          <p:cNvSpPr/>
          <p:nvPr/>
        </p:nvSpPr>
        <p:spPr>
          <a:xfrm rot="5551896">
            <a:off x="2997808" y="4344030"/>
            <a:ext cx="603890" cy="772018"/>
          </a:xfrm>
          <a:prstGeom prst="arc">
            <a:avLst>
              <a:gd name="adj1" fmla="val 16200000"/>
              <a:gd name="adj2" fmla="val 529249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E7ECD1-603F-AE18-137A-D5DB8496B5BD}"/>
              </a:ext>
            </a:extLst>
          </p:cNvPr>
          <p:cNvCxnSpPr>
            <a:cxnSpLocks/>
            <a:stCxn id="24" idx="2"/>
            <a:endCxn id="6" idx="2"/>
          </p:cNvCxnSpPr>
          <p:nvPr/>
        </p:nvCxnSpPr>
        <p:spPr>
          <a:xfrm flipH="1" flipV="1">
            <a:off x="2905358" y="4684611"/>
            <a:ext cx="8538" cy="4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5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B6392C97-7E71-6464-DCFD-97B14F1D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CB370FE8-875B-7E2B-17E4-5CAE37FC52DE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sort a column in descending order, we need to add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desc() </a:t>
            </a:r>
            <a:r>
              <a:rPr lang="en-US" dirty="0"/>
              <a:t>function. For example, sorting the results by decreasing order of mean weight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(sex,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species_id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mean(weight),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min(weight)) %&gt;%</a:t>
            </a:r>
          </a:p>
          <a:p>
            <a:pPr marL="1054100" lvl="2" indent="0" algn="l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arrange(desc(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D60AC2C8-EC36-4426-3ACB-7E8664F80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244CC6-B36E-A708-0A83-860B495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</a:t>
            </a:r>
            <a:r>
              <a:rPr lang="en-US" sz="2700" dirty="0" err="1">
                <a:solidFill>
                  <a:schemeClr val="tx1"/>
                </a:solidFill>
              </a:rPr>
              <a:t>Group_by</a:t>
            </a:r>
            <a:r>
              <a:rPr lang="en-US" sz="2700" dirty="0">
                <a:solidFill>
                  <a:schemeClr val="tx1"/>
                </a:solidFill>
              </a:rPr>
              <a:t> and summarize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30375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>
          <a:extLst>
            <a:ext uri="{FF2B5EF4-FFF2-40B4-BE49-F238E27FC236}">
              <a16:creationId xmlns:a16="http://schemas.microsoft.com/office/drawing/2014/main" id="{FF121017-55CD-0297-1483-201D760F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6;p55">
            <a:extLst>
              <a:ext uri="{FF2B5EF4-FFF2-40B4-BE49-F238E27FC236}">
                <a16:creationId xmlns:a16="http://schemas.microsoft.com/office/drawing/2014/main" id="{0A9FE5C7-DD41-A09D-B3AA-85EBE9322AEC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we want to know the number of observations found for each factor or combinations of factors, we can use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count()</a:t>
            </a:r>
            <a:r>
              <a:rPr lang="en-US" dirty="0"/>
              <a:t>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</a:t>
            </a:r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To count a combination of factors AND sort output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 marL="139700" indent="0" algn="l"/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count(sex, species)%&gt;%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arrange(species, desc(n))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E6ABDFBE-A650-AC71-3DC0-89665CDF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885ED0-C757-E8BD-75AC-30B804A3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6135"/>
            <a:ext cx="7704000" cy="875899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chemeClr val="tx1"/>
                </a:solidFill>
              </a:rPr>
              <a:t>Dplyr</a:t>
            </a:r>
            <a:r>
              <a:rPr lang="en-US" sz="2700" dirty="0">
                <a:solidFill>
                  <a:schemeClr val="tx1"/>
                </a:solidFill>
              </a:rPr>
              <a:t>: Counting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05747449-2D47-06D5-45F5-A59F61AB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62E914F-FA84-BEE0-416E-177BFFAEA0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408" y="1502118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PRACTICE</a:t>
            </a:r>
            <a:br>
              <a:rPr lang="en" sz="9600" dirty="0"/>
            </a:br>
            <a:r>
              <a:rPr lang="en" sz="9600" dirty="0"/>
              <a:t>TIME</a:t>
            </a:r>
            <a:br>
              <a:rPr lang="en" sz="9600" dirty="0"/>
            </a:br>
            <a:endParaRPr sz="9600" dirty="0"/>
          </a:p>
        </p:txBody>
      </p:sp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8758350A-D890-0438-380E-0DCF77957B97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FC0DD781-D8A2-4E0D-181D-D3D9FCC14776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C65BBF2A-8A3F-D97C-B6FB-A0095A92B4C6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B60E1F63-E8D4-1A53-C74C-B7CCF5C9B839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0A8DFF26-595D-A207-9C27-16255C21E256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0D7F1051-C29B-F1D4-57B8-903B97DCE8D6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EC6D4AD3-102D-A07A-CCFE-27574A629685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5394C7A1-156E-D4DF-B905-937BE2800C97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E7BE7566-53E3-EF0E-67F9-00CCB7C8254B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74B1B069-60F5-8D4D-07F4-0057868FAABD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3F649BF1-7797-C9EC-61C7-52A6F57FB671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72C5EC5D-2A82-D519-C3A4-F37758D851A5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14AD9B76-4B3B-5BC9-5EAE-D4C7D64D75EE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F3D8D005-73C9-CA4D-8289-BA4EA611A81A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845FC368-2685-6469-6F68-251F27626DE2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0DEE1A42-71FA-F4BD-1D8F-A8E0EC0DD6DA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FC64D9F4-8574-0F64-C24A-4DAD5DD9BAB1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D3B05B21-F981-85CE-34FB-C5C26D45717A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08FADF86-38A3-3124-3542-936853CC817E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D6429656-9F7C-4066-EB9A-8802095F791B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385F0901-FBB4-B39C-4CEA-5CBA53C4F48B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C7E856CC-D3A3-9C5C-DCEE-D54DBA5474E1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5E4842E7-5855-0DB4-E3BC-18E50103BFB2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F2054337-1B38-7E39-D56A-43211BB19BF6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8D8F9B89-9F3F-78F9-9C2D-02433D480ACA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7776D2A6-657D-7706-3FE1-4A9DA6FE957F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FE77F026-7D50-570A-0CD4-E45106DEAEDD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FA52AF35-CE7A-699C-C88C-40A75981C70E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363F598D-640D-CCE4-0AAE-59F267D9FFEA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3FFA32A2-C7B9-ABCC-A946-8E61AE0CD510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967CE4F6-8580-6306-3AE4-4F92860B4A60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4CFA65F4-AA53-6470-2331-87AA1D9D2360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CA192D79-FDD2-3EAE-40A0-8850D6CCA98E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885E6915-AC91-6DFA-90C6-85DB74D1CA7C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B6B4B364-C870-D06E-5603-21481FAC3262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2C3E12E4-41AF-F23D-EF02-FC4D239470BB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4EFDE345-5F73-6187-B7A9-D3BF34B9F5F8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CC632CEB-BF27-36E7-BBFB-33E25743C367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6CB55C86-D452-7340-32E0-2C861C0C38F8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7647A454-7602-3F25-9E3F-AACF5849C1E6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49C953A8-C884-AE9C-2049-F03204A9949F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845C8AFE-112B-E05D-5CE8-5EA4C1601407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7B15FA6E-5158-6B3B-8F48-C9511D00438B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38BE4664-1723-8DAD-9E13-B36985265D84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0BAC4742-452C-D357-1A61-DF8CDE688D08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2BB5FB49-7349-8A97-931C-8157E45E0189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EFD9A55B-B7B3-B475-899E-8F6C921C6DA6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A2CBCB4B-4F68-DFDD-012F-29E7AB4982C6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D837879E-41E3-DCE9-0782-F747B9CF9481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9C92494B-A070-76A8-8612-936C0AC26E0E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BAA346FE-1D8D-FB97-FF83-3B3392A862EA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684CC0A7-CCBB-7678-934E-AE96A88D4797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E212AFE1-1F92-F292-0D7D-092CC51B84C1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F072F8F3-AF02-66CB-E7AF-62E652E564B1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2F226603-2085-BCE7-1489-391DD69FAFF5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CC81AC5-D802-6AE9-1672-EE21557C8249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82C2C265-1FAC-9307-2954-3FA2BCF4683F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199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5DFF3B62-45FF-BE7E-8D50-EB80BA19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FEA63AC7-F8DC-3A76-7A7C-2164C0EBB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408" y="1502118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After Chunk 30, 10 min. break</a:t>
            </a:r>
            <a:br>
              <a:rPr lang="en" sz="4800" dirty="0"/>
            </a:br>
            <a:endParaRPr sz="4800" dirty="0"/>
          </a:p>
        </p:txBody>
      </p:sp>
      <p:grpSp>
        <p:nvGrpSpPr>
          <p:cNvPr id="944" name="Google Shape;944;p56">
            <a:extLst>
              <a:ext uri="{FF2B5EF4-FFF2-40B4-BE49-F238E27FC236}">
                <a16:creationId xmlns:a16="http://schemas.microsoft.com/office/drawing/2014/main" id="{82DF382E-ACCF-6622-F694-18CE41073EAE}"/>
              </a:ext>
            </a:extLst>
          </p:cNvPr>
          <p:cNvGrpSpPr/>
          <p:nvPr/>
        </p:nvGrpSpPr>
        <p:grpSpPr>
          <a:xfrm rot="-865372" flipH="1">
            <a:off x="7437496" y="3535815"/>
            <a:ext cx="1936711" cy="1713456"/>
            <a:chOff x="1749700" y="889800"/>
            <a:chExt cx="4276500" cy="3783525"/>
          </a:xfrm>
        </p:grpSpPr>
        <p:sp>
          <p:nvSpPr>
            <p:cNvPr id="945" name="Google Shape;945;p56">
              <a:extLst>
                <a:ext uri="{FF2B5EF4-FFF2-40B4-BE49-F238E27FC236}">
                  <a16:creationId xmlns:a16="http://schemas.microsoft.com/office/drawing/2014/main" id="{9CEEC78E-A560-92C2-E88A-8CC3FF4C9C15}"/>
                </a:ext>
              </a:extLst>
            </p:cNvPr>
            <p:cNvSpPr/>
            <p:nvPr/>
          </p:nvSpPr>
          <p:spPr>
            <a:xfrm>
              <a:off x="2226200" y="889800"/>
              <a:ext cx="183125" cy="226500"/>
            </a:xfrm>
            <a:custGeom>
              <a:avLst/>
              <a:gdLst/>
              <a:ahLst/>
              <a:cxnLst/>
              <a:rect l="l" t="t" r="r" b="b"/>
              <a:pathLst>
                <a:path w="7325" h="9060" extrusionOk="0">
                  <a:moveTo>
                    <a:pt x="3299" y="1"/>
                  </a:moveTo>
                  <a:cubicBezTo>
                    <a:pt x="2841" y="1"/>
                    <a:pt x="2390" y="173"/>
                    <a:pt x="2047" y="502"/>
                  </a:cubicBezTo>
                  <a:cubicBezTo>
                    <a:pt x="1753" y="835"/>
                    <a:pt x="1510" y="1203"/>
                    <a:pt x="1317" y="1604"/>
                  </a:cubicBezTo>
                  <a:lnTo>
                    <a:pt x="1317" y="1604"/>
                  </a:lnTo>
                  <a:cubicBezTo>
                    <a:pt x="1359" y="1507"/>
                    <a:pt x="1373" y="1467"/>
                    <a:pt x="1366" y="1467"/>
                  </a:cubicBezTo>
                  <a:cubicBezTo>
                    <a:pt x="1336" y="1467"/>
                    <a:pt x="865" y="2344"/>
                    <a:pt x="796" y="2481"/>
                  </a:cubicBezTo>
                  <a:cubicBezTo>
                    <a:pt x="0" y="3937"/>
                    <a:pt x="137" y="5234"/>
                    <a:pt x="728" y="6689"/>
                  </a:cubicBezTo>
                  <a:cubicBezTo>
                    <a:pt x="1345" y="8277"/>
                    <a:pt x="2705" y="9059"/>
                    <a:pt x="4024" y="9059"/>
                  </a:cubicBezTo>
                  <a:cubicBezTo>
                    <a:pt x="5577" y="9059"/>
                    <a:pt x="7074" y="7976"/>
                    <a:pt x="7234" y="5848"/>
                  </a:cubicBezTo>
                  <a:cubicBezTo>
                    <a:pt x="7325" y="4255"/>
                    <a:pt x="7097" y="2982"/>
                    <a:pt x="5960" y="1776"/>
                  </a:cubicBezTo>
                  <a:cubicBezTo>
                    <a:pt x="5664" y="1503"/>
                    <a:pt x="5346" y="1230"/>
                    <a:pt x="5027" y="980"/>
                  </a:cubicBezTo>
                  <a:cubicBezTo>
                    <a:pt x="4777" y="684"/>
                    <a:pt x="4504" y="434"/>
                    <a:pt x="4186" y="229"/>
                  </a:cubicBezTo>
                  <a:cubicBezTo>
                    <a:pt x="3906" y="76"/>
                    <a:pt x="3601" y="1"/>
                    <a:pt x="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>
              <a:extLst>
                <a:ext uri="{FF2B5EF4-FFF2-40B4-BE49-F238E27FC236}">
                  <a16:creationId xmlns:a16="http://schemas.microsoft.com/office/drawing/2014/main" id="{8757444C-26B8-1635-B3E4-E8F271D14853}"/>
                </a:ext>
              </a:extLst>
            </p:cNvPr>
            <p:cNvSpPr/>
            <p:nvPr/>
          </p:nvSpPr>
          <p:spPr>
            <a:xfrm>
              <a:off x="2327350" y="1533200"/>
              <a:ext cx="283725" cy="185850"/>
            </a:xfrm>
            <a:custGeom>
              <a:avLst/>
              <a:gdLst/>
              <a:ahLst/>
              <a:cxnLst/>
              <a:rect l="l" t="t" r="r" b="b"/>
              <a:pathLst>
                <a:path w="11349" h="7434" extrusionOk="0">
                  <a:moveTo>
                    <a:pt x="6546" y="1"/>
                  </a:moveTo>
                  <a:cubicBezTo>
                    <a:pt x="6377" y="1"/>
                    <a:pt x="6205" y="13"/>
                    <a:pt x="6031" y="39"/>
                  </a:cubicBezTo>
                  <a:cubicBezTo>
                    <a:pt x="4030" y="334"/>
                    <a:pt x="2392" y="2040"/>
                    <a:pt x="1163" y="3542"/>
                  </a:cubicBezTo>
                  <a:cubicBezTo>
                    <a:pt x="1" y="4928"/>
                    <a:pt x="618" y="7434"/>
                    <a:pt x="2647" y="7434"/>
                  </a:cubicBezTo>
                  <a:cubicBezTo>
                    <a:pt x="2683" y="7434"/>
                    <a:pt x="2719" y="7433"/>
                    <a:pt x="2756" y="7432"/>
                  </a:cubicBezTo>
                  <a:cubicBezTo>
                    <a:pt x="5008" y="7318"/>
                    <a:pt x="7419" y="7022"/>
                    <a:pt x="9080" y="5361"/>
                  </a:cubicBezTo>
                  <a:cubicBezTo>
                    <a:pt x="11348" y="3114"/>
                    <a:pt x="924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>
              <a:extLst>
                <a:ext uri="{FF2B5EF4-FFF2-40B4-BE49-F238E27FC236}">
                  <a16:creationId xmlns:a16="http://schemas.microsoft.com/office/drawing/2014/main" id="{AAD1613D-E36F-C684-F84C-4D54DAED833D}"/>
                </a:ext>
              </a:extLst>
            </p:cNvPr>
            <p:cNvSpPr/>
            <p:nvPr/>
          </p:nvSpPr>
          <p:spPr>
            <a:xfrm>
              <a:off x="2677400" y="1195275"/>
              <a:ext cx="265350" cy="220825"/>
            </a:xfrm>
            <a:custGeom>
              <a:avLst/>
              <a:gdLst/>
              <a:ahLst/>
              <a:cxnLst/>
              <a:rect l="l" t="t" r="r" b="b"/>
              <a:pathLst>
                <a:path w="10614" h="8833" extrusionOk="0">
                  <a:moveTo>
                    <a:pt x="5747" y="0"/>
                  </a:moveTo>
                  <a:cubicBezTo>
                    <a:pt x="5142" y="0"/>
                    <a:pt x="4503" y="134"/>
                    <a:pt x="3858" y="430"/>
                  </a:cubicBezTo>
                  <a:cubicBezTo>
                    <a:pt x="2493" y="1067"/>
                    <a:pt x="1765" y="2045"/>
                    <a:pt x="1219" y="3387"/>
                  </a:cubicBezTo>
                  <a:cubicBezTo>
                    <a:pt x="0" y="6257"/>
                    <a:pt x="1858" y="8832"/>
                    <a:pt x="4511" y="8832"/>
                  </a:cubicBezTo>
                  <a:cubicBezTo>
                    <a:pt x="5076" y="8832"/>
                    <a:pt x="5677" y="8716"/>
                    <a:pt x="6292" y="8460"/>
                  </a:cubicBezTo>
                  <a:cubicBezTo>
                    <a:pt x="7634" y="7891"/>
                    <a:pt x="8612" y="7164"/>
                    <a:pt x="9249" y="5821"/>
                  </a:cubicBezTo>
                  <a:cubicBezTo>
                    <a:pt x="10614" y="2849"/>
                    <a:pt x="8538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>
              <a:extLst>
                <a:ext uri="{FF2B5EF4-FFF2-40B4-BE49-F238E27FC236}">
                  <a16:creationId xmlns:a16="http://schemas.microsoft.com/office/drawing/2014/main" id="{332CA1B8-6D5D-38A7-2BA3-166D34557E71}"/>
                </a:ext>
              </a:extLst>
            </p:cNvPr>
            <p:cNvSpPr/>
            <p:nvPr/>
          </p:nvSpPr>
          <p:spPr>
            <a:xfrm>
              <a:off x="1795700" y="1310500"/>
              <a:ext cx="278100" cy="217600"/>
            </a:xfrm>
            <a:custGeom>
              <a:avLst/>
              <a:gdLst/>
              <a:ahLst/>
              <a:cxnLst/>
              <a:rect l="l" t="t" r="r" b="b"/>
              <a:pathLst>
                <a:path w="11124" h="8704" extrusionOk="0">
                  <a:moveTo>
                    <a:pt x="5323" y="1"/>
                  </a:moveTo>
                  <a:cubicBezTo>
                    <a:pt x="4021" y="1"/>
                    <a:pt x="2717" y="518"/>
                    <a:pt x="1524" y="1554"/>
                  </a:cubicBezTo>
                  <a:cubicBezTo>
                    <a:pt x="410" y="2509"/>
                    <a:pt x="0" y="4807"/>
                    <a:pt x="910" y="6058"/>
                  </a:cubicBezTo>
                  <a:cubicBezTo>
                    <a:pt x="2137" y="7723"/>
                    <a:pt x="3746" y="8703"/>
                    <a:pt x="5530" y="8703"/>
                  </a:cubicBezTo>
                  <a:cubicBezTo>
                    <a:pt x="6426" y="8703"/>
                    <a:pt x="7367" y="8456"/>
                    <a:pt x="8326" y="7923"/>
                  </a:cubicBezTo>
                  <a:cubicBezTo>
                    <a:pt x="10510" y="6717"/>
                    <a:pt x="11124" y="3351"/>
                    <a:pt x="9190" y="1622"/>
                  </a:cubicBezTo>
                  <a:cubicBezTo>
                    <a:pt x="7983" y="541"/>
                    <a:pt x="6654" y="1"/>
                    <a:pt x="5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>
              <a:extLst>
                <a:ext uri="{FF2B5EF4-FFF2-40B4-BE49-F238E27FC236}">
                  <a16:creationId xmlns:a16="http://schemas.microsoft.com/office/drawing/2014/main" id="{21E4A345-AAA4-FF44-63F2-D477036B28AB}"/>
                </a:ext>
              </a:extLst>
            </p:cNvPr>
            <p:cNvSpPr/>
            <p:nvPr/>
          </p:nvSpPr>
          <p:spPr>
            <a:xfrm>
              <a:off x="2706175" y="2238800"/>
              <a:ext cx="236600" cy="344700"/>
            </a:xfrm>
            <a:custGeom>
              <a:avLst/>
              <a:gdLst/>
              <a:ahLst/>
              <a:cxnLst/>
              <a:rect l="l" t="t" r="r" b="b"/>
              <a:pathLst>
                <a:path w="9464" h="13788" extrusionOk="0">
                  <a:moveTo>
                    <a:pt x="4399" y="1"/>
                  </a:moveTo>
                  <a:cubicBezTo>
                    <a:pt x="3113" y="1"/>
                    <a:pt x="1775" y="902"/>
                    <a:pt x="1524" y="2433"/>
                  </a:cubicBezTo>
                  <a:cubicBezTo>
                    <a:pt x="0" y="5253"/>
                    <a:pt x="0" y="9371"/>
                    <a:pt x="1661" y="11964"/>
                  </a:cubicBezTo>
                  <a:cubicBezTo>
                    <a:pt x="2447" y="13225"/>
                    <a:pt x="3581" y="13787"/>
                    <a:pt x="4714" y="13787"/>
                  </a:cubicBezTo>
                  <a:cubicBezTo>
                    <a:pt x="6238" y="13787"/>
                    <a:pt x="7761" y="12772"/>
                    <a:pt x="8439" y="11077"/>
                  </a:cubicBezTo>
                  <a:cubicBezTo>
                    <a:pt x="9463" y="8529"/>
                    <a:pt x="8758" y="4207"/>
                    <a:pt x="6824" y="1932"/>
                  </a:cubicBezTo>
                  <a:cubicBezTo>
                    <a:pt x="6457" y="596"/>
                    <a:pt x="544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6">
              <a:extLst>
                <a:ext uri="{FF2B5EF4-FFF2-40B4-BE49-F238E27FC236}">
                  <a16:creationId xmlns:a16="http://schemas.microsoft.com/office/drawing/2014/main" id="{66439097-A123-9F58-B50F-A520D32E8712}"/>
                </a:ext>
              </a:extLst>
            </p:cNvPr>
            <p:cNvSpPr/>
            <p:nvPr/>
          </p:nvSpPr>
          <p:spPr>
            <a:xfrm>
              <a:off x="2003275" y="2384950"/>
              <a:ext cx="313925" cy="216875"/>
            </a:xfrm>
            <a:custGeom>
              <a:avLst/>
              <a:gdLst/>
              <a:ahLst/>
              <a:cxnLst/>
              <a:rect l="l" t="t" r="r" b="b"/>
              <a:pathLst>
                <a:path w="12557" h="8675" extrusionOk="0">
                  <a:moveTo>
                    <a:pt x="8629" y="0"/>
                  </a:moveTo>
                  <a:cubicBezTo>
                    <a:pt x="8514" y="0"/>
                    <a:pt x="8398" y="7"/>
                    <a:pt x="8280" y="22"/>
                  </a:cubicBezTo>
                  <a:cubicBezTo>
                    <a:pt x="5937" y="295"/>
                    <a:pt x="3776" y="749"/>
                    <a:pt x="2002" y="2456"/>
                  </a:cubicBezTo>
                  <a:cubicBezTo>
                    <a:pt x="0" y="4389"/>
                    <a:pt x="1115" y="7574"/>
                    <a:pt x="3594" y="8370"/>
                  </a:cubicBezTo>
                  <a:cubicBezTo>
                    <a:pt x="4282" y="8583"/>
                    <a:pt x="4978" y="8675"/>
                    <a:pt x="5672" y="8675"/>
                  </a:cubicBezTo>
                  <a:cubicBezTo>
                    <a:pt x="6908" y="8675"/>
                    <a:pt x="8139" y="8383"/>
                    <a:pt x="9304" y="7960"/>
                  </a:cubicBezTo>
                  <a:cubicBezTo>
                    <a:pt x="11215" y="7301"/>
                    <a:pt x="12557" y="5640"/>
                    <a:pt x="12261" y="3547"/>
                  </a:cubicBezTo>
                  <a:cubicBezTo>
                    <a:pt x="12025" y="1855"/>
                    <a:pt x="10498" y="0"/>
                    <a:pt x="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6">
              <a:extLst>
                <a:ext uri="{FF2B5EF4-FFF2-40B4-BE49-F238E27FC236}">
                  <a16:creationId xmlns:a16="http://schemas.microsoft.com/office/drawing/2014/main" id="{D5A6D17B-D761-1330-595F-86F9AEDBB704}"/>
                </a:ext>
              </a:extLst>
            </p:cNvPr>
            <p:cNvSpPr/>
            <p:nvPr/>
          </p:nvSpPr>
          <p:spPr>
            <a:xfrm>
              <a:off x="1749700" y="1859925"/>
              <a:ext cx="205825" cy="179750"/>
            </a:xfrm>
            <a:custGeom>
              <a:avLst/>
              <a:gdLst/>
              <a:ahLst/>
              <a:cxnLst/>
              <a:rect l="l" t="t" r="r" b="b"/>
              <a:pathLst>
                <a:path w="8233" h="7190" extrusionOk="0">
                  <a:moveTo>
                    <a:pt x="4008" y="0"/>
                  </a:moveTo>
                  <a:cubicBezTo>
                    <a:pt x="1924" y="0"/>
                    <a:pt x="0" y="1624"/>
                    <a:pt x="339" y="4030"/>
                  </a:cubicBezTo>
                  <a:cubicBezTo>
                    <a:pt x="611" y="5922"/>
                    <a:pt x="2314" y="7190"/>
                    <a:pt x="4046" y="7190"/>
                  </a:cubicBezTo>
                  <a:cubicBezTo>
                    <a:pt x="4917" y="7190"/>
                    <a:pt x="5796" y="6869"/>
                    <a:pt x="6504" y="6146"/>
                  </a:cubicBezTo>
                  <a:lnTo>
                    <a:pt x="6799" y="5827"/>
                  </a:lnTo>
                  <a:cubicBezTo>
                    <a:pt x="8232" y="4371"/>
                    <a:pt x="8096" y="1528"/>
                    <a:pt x="6094" y="573"/>
                  </a:cubicBezTo>
                  <a:lnTo>
                    <a:pt x="5730" y="391"/>
                  </a:lnTo>
                  <a:cubicBezTo>
                    <a:pt x="5173" y="125"/>
                    <a:pt x="4585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6">
              <a:extLst>
                <a:ext uri="{FF2B5EF4-FFF2-40B4-BE49-F238E27FC236}">
                  <a16:creationId xmlns:a16="http://schemas.microsoft.com/office/drawing/2014/main" id="{0AD47A93-DD6D-DCBA-EBDE-30315162ED74}"/>
                </a:ext>
              </a:extLst>
            </p:cNvPr>
            <p:cNvSpPr/>
            <p:nvPr/>
          </p:nvSpPr>
          <p:spPr>
            <a:xfrm>
              <a:off x="2389975" y="2023950"/>
              <a:ext cx="197925" cy="153525"/>
            </a:xfrm>
            <a:custGeom>
              <a:avLst/>
              <a:gdLst/>
              <a:ahLst/>
              <a:cxnLst/>
              <a:rect l="l" t="t" r="r" b="b"/>
              <a:pathLst>
                <a:path w="7917" h="6141" extrusionOk="0">
                  <a:moveTo>
                    <a:pt x="3454" y="1"/>
                  </a:moveTo>
                  <a:cubicBezTo>
                    <a:pt x="3076" y="1"/>
                    <a:pt x="2699" y="30"/>
                    <a:pt x="2321" y="85"/>
                  </a:cubicBezTo>
                  <a:cubicBezTo>
                    <a:pt x="728" y="313"/>
                    <a:pt x="0" y="2474"/>
                    <a:pt x="774" y="3725"/>
                  </a:cubicBezTo>
                  <a:cubicBezTo>
                    <a:pt x="1138" y="4339"/>
                    <a:pt x="1616" y="4862"/>
                    <a:pt x="2184" y="5294"/>
                  </a:cubicBezTo>
                  <a:cubicBezTo>
                    <a:pt x="2853" y="5842"/>
                    <a:pt x="3672" y="6141"/>
                    <a:pt x="4466" y="6141"/>
                  </a:cubicBezTo>
                  <a:cubicBezTo>
                    <a:pt x="5454" y="6141"/>
                    <a:pt x="6404" y="5679"/>
                    <a:pt x="6984" y="4657"/>
                  </a:cubicBezTo>
                  <a:cubicBezTo>
                    <a:pt x="7917" y="3020"/>
                    <a:pt x="7052" y="586"/>
                    <a:pt x="5119" y="199"/>
                  </a:cubicBezTo>
                  <a:cubicBezTo>
                    <a:pt x="4564" y="64"/>
                    <a:pt x="4009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6">
              <a:extLst>
                <a:ext uri="{FF2B5EF4-FFF2-40B4-BE49-F238E27FC236}">
                  <a16:creationId xmlns:a16="http://schemas.microsoft.com/office/drawing/2014/main" id="{DBC28EE6-43C1-5712-FCE7-D05B718013A3}"/>
                </a:ext>
              </a:extLst>
            </p:cNvPr>
            <p:cNvSpPr/>
            <p:nvPr/>
          </p:nvSpPr>
          <p:spPr>
            <a:xfrm>
              <a:off x="3245425" y="1472775"/>
              <a:ext cx="196275" cy="197875"/>
            </a:xfrm>
            <a:custGeom>
              <a:avLst/>
              <a:gdLst/>
              <a:ahLst/>
              <a:cxnLst/>
              <a:rect l="l" t="t" r="r" b="b"/>
              <a:pathLst>
                <a:path w="7851" h="7915" extrusionOk="0">
                  <a:moveTo>
                    <a:pt x="4513" y="0"/>
                  </a:moveTo>
                  <a:cubicBezTo>
                    <a:pt x="3580" y="0"/>
                    <a:pt x="2631" y="393"/>
                    <a:pt x="2042" y="1273"/>
                  </a:cubicBezTo>
                  <a:cubicBezTo>
                    <a:pt x="1382" y="2205"/>
                    <a:pt x="1314" y="3115"/>
                    <a:pt x="905" y="4116"/>
                  </a:cubicBezTo>
                  <a:cubicBezTo>
                    <a:pt x="0" y="6112"/>
                    <a:pt x="1639" y="7915"/>
                    <a:pt x="3287" y="7915"/>
                  </a:cubicBezTo>
                  <a:cubicBezTo>
                    <a:pt x="4044" y="7915"/>
                    <a:pt x="4802" y="7535"/>
                    <a:pt x="5318" y="6618"/>
                  </a:cubicBezTo>
                  <a:cubicBezTo>
                    <a:pt x="5977" y="5458"/>
                    <a:pt x="6705" y="4662"/>
                    <a:pt x="7160" y="3343"/>
                  </a:cubicBezTo>
                  <a:cubicBezTo>
                    <a:pt x="7850" y="1302"/>
                    <a:pt x="6209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6">
              <a:extLst>
                <a:ext uri="{FF2B5EF4-FFF2-40B4-BE49-F238E27FC236}">
                  <a16:creationId xmlns:a16="http://schemas.microsoft.com/office/drawing/2014/main" id="{6957DE05-58B0-4599-FC4C-B8E28612CBEC}"/>
                </a:ext>
              </a:extLst>
            </p:cNvPr>
            <p:cNvSpPr/>
            <p:nvPr/>
          </p:nvSpPr>
          <p:spPr>
            <a:xfrm>
              <a:off x="3247675" y="933050"/>
              <a:ext cx="233625" cy="177075"/>
            </a:xfrm>
            <a:custGeom>
              <a:avLst/>
              <a:gdLst/>
              <a:ahLst/>
              <a:cxnLst/>
              <a:rect l="l" t="t" r="r" b="b"/>
              <a:pathLst>
                <a:path w="9345" h="7083" extrusionOk="0">
                  <a:moveTo>
                    <a:pt x="4773" y="0"/>
                  </a:moveTo>
                  <a:cubicBezTo>
                    <a:pt x="1" y="0"/>
                    <a:pt x="650" y="7082"/>
                    <a:pt x="4517" y="7082"/>
                  </a:cubicBezTo>
                  <a:cubicBezTo>
                    <a:pt x="4872" y="7082"/>
                    <a:pt x="5253" y="7023"/>
                    <a:pt x="5660" y="6893"/>
                  </a:cubicBezTo>
                  <a:cubicBezTo>
                    <a:pt x="9345" y="5710"/>
                    <a:pt x="8890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6">
              <a:extLst>
                <a:ext uri="{FF2B5EF4-FFF2-40B4-BE49-F238E27FC236}">
                  <a16:creationId xmlns:a16="http://schemas.microsoft.com/office/drawing/2014/main" id="{81B1420B-1703-2A3C-4C6D-B534935C27B3}"/>
                </a:ext>
              </a:extLst>
            </p:cNvPr>
            <p:cNvSpPr/>
            <p:nvPr/>
          </p:nvSpPr>
          <p:spPr>
            <a:xfrm>
              <a:off x="2950925" y="1955475"/>
              <a:ext cx="288750" cy="274600"/>
            </a:xfrm>
            <a:custGeom>
              <a:avLst/>
              <a:gdLst/>
              <a:ahLst/>
              <a:cxnLst/>
              <a:rect l="l" t="t" r="r" b="b"/>
              <a:pathLst>
                <a:path w="11550" h="10984" extrusionOk="0">
                  <a:moveTo>
                    <a:pt x="2898" y="0"/>
                  </a:moveTo>
                  <a:cubicBezTo>
                    <a:pt x="1277" y="0"/>
                    <a:pt x="0" y="2136"/>
                    <a:pt x="788" y="3711"/>
                  </a:cubicBezTo>
                  <a:cubicBezTo>
                    <a:pt x="1402" y="4917"/>
                    <a:pt x="1834" y="6168"/>
                    <a:pt x="2403" y="7374"/>
                  </a:cubicBezTo>
                  <a:cubicBezTo>
                    <a:pt x="3131" y="8852"/>
                    <a:pt x="4245" y="9785"/>
                    <a:pt x="5633" y="10604"/>
                  </a:cubicBezTo>
                  <a:cubicBezTo>
                    <a:pt x="6092" y="10865"/>
                    <a:pt x="6611" y="10984"/>
                    <a:pt x="7138" y="10984"/>
                  </a:cubicBezTo>
                  <a:cubicBezTo>
                    <a:pt x="9272" y="10984"/>
                    <a:pt x="11549" y="9040"/>
                    <a:pt x="10637" y="6759"/>
                  </a:cubicBezTo>
                  <a:cubicBezTo>
                    <a:pt x="9932" y="5008"/>
                    <a:pt x="9250" y="3689"/>
                    <a:pt x="7612" y="2619"/>
                  </a:cubicBezTo>
                  <a:cubicBezTo>
                    <a:pt x="6452" y="1846"/>
                    <a:pt x="5246" y="1209"/>
                    <a:pt x="4109" y="413"/>
                  </a:cubicBezTo>
                  <a:cubicBezTo>
                    <a:pt x="3701" y="125"/>
                    <a:pt x="3289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>
              <a:extLst>
                <a:ext uri="{FF2B5EF4-FFF2-40B4-BE49-F238E27FC236}">
                  <a16:creationId xmlns:a16="http://schemas.microsoft.com/office/drawing/2014/main" id="{9E619411-87F4-9739-6F2C-7BF059B48EC4}"/>
                </a:ext>
              </a:extLst>
            </p:cNvPr>
            <p:cNvSpPr/>
            <p:nvPr/>
          </p:nvSpPr>
          <p:spPr>
            <a:xfrm>
              <a:off x="3434650" y="2244700"/>
              <a:ext cx="193450" cy="190850"/>
            </a:xfrm>
            <a:custGeom>
              <a:avLst/>
              <a:gdLst/>
              <a:ahLst/>
              <a:cxnLst/>
              <a:rect l="l" t="t" r="r" b="b"/>
              <a:pathLst>
                <a:path w="7738" h="7634" extrusionOk="0">
                  <a:moveTo>
                    <a:pt x="4717" y="0"/>
                  </a:moveTo>
                  <a:cubicBezTo>
                    <a:pt x="4251" y="0"/>
                    <a:pt x="3785" y="100"/>
                    <a:pt x="3367" y="309"/>
                  </a:cubicBezTo>
                  <a:cubicBezTo>
                    <a:pt x="2617" y="695"/>
                    <a:pt x="1934" y="1241"/>
                    <a:pt x="1366" y="1901"/>
                  </a:cubicBezTo>
                  <a:cubicBezTo>
                    <a:pt x="1" y="3402"/>
                    <a:pt x="46" y="5677"/>
                    <a:pt x="1729" y="6951"/>
                  </a:cubicBezTo>
                  <a:cubicBezTo>
                    <a:pt x="2324" y="7401"/>
                    <a:pt x="3089" y="7634"/>
                    <a:pt x="3850" y="7634"/>
                  </a:cubicBezTo>
                  <a:cubicBezTo>
                    <a:pt x="5012" y="7634"/>
                    <a:pt x="6166" y="7091"/>
                    <a:pt x="6688" y="5950"/>
                  </a:cubicBezTo>
                  <a:cubicBezTo>
                    <a:pt x="7189" y="4972"/>
                    <a:pt x="7507" y="3880"/>
                    <a:pt x="7598" y="2765"/>
                  </a:cubicBezTo>
                  <a:cubicBezTo>
                    <a:pt x="7737" y="1044"/>
                    <a:pt x="6228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>
              <a:extLst>
                <a:ext uri="{FF2B5EF4-FFF2-40B4-BE49-F238E27FC236}">
                  <a16:creationId xmlns:a16="http://schemas.microsoft.com/office/drawing/2014/main" id="{5E275003-BD38-78B4-6607-0BC4F1D475A5}"/>
                </a:ext>
              </a:extLst>
            </p:cNvPr>
            <p:cNvSpPr/>
            <p:nvPr/>
          </p:nvSpPr>
          <p:spPr>
            <a:xfrm>
              <a:off x="3624350" y="1588700"/>
              <a:ext cx="234575" cy="157375"/>
            </a:xfrm>
            <a:custGeom>
              <a:avLst/>
              <a:gdLst/>
              <a:ahLst/>
              <a:cxnLst/>
              <a:rect l="l" t="t" r="r" b="b"/>
              <a:pathLst>
                <a:path w="9383" h="6295" extrusionOk="0">
                  <a:moveTo>
                    <a:pt x="5571" y="1"/>
                  </a:moveTo>
                  <a:cubicBezTo>
                    <a:pt x="3880" y="1"/>
                    <a:pt x="3007" y="894"/>
                    <a:pt x="1853" y="2004"/>
                  </a:cubicBezTo>
                  <a:cubicBezTo>
                    <a:pt x="1" y="3771"/>
                    <a:pt x="1695" y="6295"/>
                    <a:pt x="3840" y="6295"/>
                  </a:cubicBezTo>
                  <a:cubicBezTo>
                    <a:pt x="3987" y="6295"/>
                    <a:pt x="4136" y="6283"/>
                    <a:pt x="4287" y="6258"/>
                  </a:cubicBezTo>
                  <a:cubicBezTo>
                    <a:pt x="6084" y="5985"/>
                    <a:pt x="7017" y="5689"/>
                    <a:pt x="8108" y="4142"/>
                  </a:cubicBezTo>
                  <a:cubicBezTo>
                    <a:pt x="9382" y="2368"/>
                    <a:pt x="7608" y="71"/>
                    <a:pt x="5697" y="2"/>
                  </a:cubicBezTo>
                  <a:cubicBezTo>
                    <a:pt x="5655" y="1"/>
                    <a:pt x="5612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>
              <a:extLst>
                <a:ext uri="{FF2B5EF4-FFF2-40B4-BE49-F238E27FC236}">
                  <a16:creationId xmlns:a16="http://schemas.microsoft.com/office/drawing/2014/main" id="{6358121E-5CAB-0B80-4ABB-BF78E9BE2845}"/>
                </a:ext>
              </a:extLst>
            </p:cNvPr>
            <p:cNvSpPr/>
            <p:nvPr/>
          </p:nvSpPr>
          <p:spPr>
            <a:xfrm>
              <a:off x="3196375" y="2966875"/>
              <a:ext cx="193950" cy="304450"/>
            </a:xfrm>
            <a:custGeom>
              <a:avLst/>
              <a:gdLst/>
              <a:ahLst/>
              <a:cxnLst/>
              <a:rect l="l" t="t" r="r" b="b"/>
              <a:pathLst>
                <a:path w="7758" h="12178" extrusionOk="0">
                  <a:moveTo>
                    <a:pt x="3248" y="0"/>
                  </a:moveTo>
                  <a:cubicBezTo>
                    <a:pt x="1824" y="0"/>
                    <a:pt x="296" y="1239"/>
                    <a:pt x="569" y="3109"/>
                  </a:cubicBezTo>
                  <a:cubicBezTo>
                    <a:pt x="683" y="3973"/>
                    <a:pt x="114" y="5247"/>
                    <a:pt x="69" y="6134"/>
                  </a:cubicBezTo>
                  <a:cubicBezTo>
                    <a:pt x="0" y="7272"/>
                    <a:pt x="182" y="8432"/>
                    <a:pt x="615" y="9501"/>
                  </a:cubicBezTo>
                  <a:cubicBezTo>
                    <a:pt x="1193" y="11008"/>
                    <a:pt x="2407" y="12177"/>
                    <a:pt x="4054" y="12177"/>
                  </a:cubicBezTo>
                  <a:cubicBezTo>
                    <a:pt x="4223" y="12177"/>
                    <a:pt x="4396" y="12165"/>
                    <a:pt x="4573" y="12140"/>
                  </a:cubicBezTo>
                  <a:cubicBezTo>
                    <a:pt x="6370" y="11889"/>
                    <a:pt x="7712" y="10388"/>
                    <a:pt x="7735" y="8568"/>
                  </a:cubicBezTo>
                  <a:cubicBezTo>
                    <a:pt x="7757" y="7272"/>
                    <a:pt x="7507" y="5975"/>
                    <a:pt x="6961" y="4792"/>
                  </a:cubicBezTo>
                  <a:cubicBezTo>
                    <a:pt x="6506" y="3769"/>
                    <a:pt x="5642" y="2927"/>
                    <a:pt x="5392" y="1835"/>
                  </a:cubicBezTo>
                  <a:cubicBezTo>
                    <a:pt x="5100" y="552"/>
                    <a:pt x="4197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6">
              <a:extLst>
                <a:ext uri="{FF2B5EF4-FFF2-40B4-BE49-F238E27FC236}">
                  <a16:creationId xmlns:a16="http://schemas.microsoft.com/office/drawing/2014/main" id="{787FFE22-CC75-8C53-7F23-32D52D8B3900}"/>
                </a:ext>
              </a:extLst>
            </p:cNvPr>
            <p:cNvSpPr/>
            <p:nvPr/>
          </p:nvSpPr>
          <p:spPr>
            <a:xfrm>
              <a:off x="2532150" y="3339825"/>
              <a:ext cx="221250" cy="225125"/>
            </a:xfrm>
            <a:custGeom>
              <a:avLst/>
              <a:gdLst/>
              <a:ahLst/>
              <a:cxnLst/>
              <a:rect l="l" t="t" r="r" b="b"/>
              <a:pathLst>
                <a:path w="8850" h="9005" extrusionOk="0">
                  <a:moveTo>
                    <a:pt x="4832" y="1"/>
                  </a:moveTo>
                  <a:cubicBezTo>
                    <a:pt x="3906" y="1"/>
                    <a:pt x="2946" y="324"/>
                    <a:pt x="2161" y="952"/>
                  </a:cubicBezTo>
                  <a:cubicBezTo>
                    <a:pt x="0" y="2704"/>
                    <a:pt x="23" y="4888"/>
                    <a:pt x="979" y="7253"/>
                  </a:cubicBezTo>
                  <a:cubicBezTo>
                    <a:pt x="1449" y="8423"/>
                    <a:pt x="2772" y="9004"/>
                    <a:pt x="4032" y="9004"/>
                  </a:cubicBezTo>
                  <a:cubicBezTo>
                    <a:pt x="4660" y="9004"/>
                    <a:pt x="5272" y="8860"/>
                    <a:pt x="5755" y="8573"/>
                  </a:cubicBezTo>
                  <a:cubicBezTo>
                    <a:pt x="8053" y="7208"/>
                    <a:pt x="8849" y="5161"/>
                    <a:pt x="8189" y="2590"/>
                  </a:cubicBezTo>
                  <a:cubicBezTo>
                    <a:pt x="7727" y="837"/>
                    <a:pt x="6321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>
              <a:extLst>
                <a:ext uri="{FF2B5EF4-FFF2-40B4-BE49-F238E27FC236}">
                  <a16:creationId xmlns:a16="http://schemas.microsoft.com/office/drawing/2014/main" id="{89CCC9DF-F001-DEC6-19CF-D02F9F17C352}"/>
                </a:ext>
              </a:extLst>
            </p:cNvPr>
            <p:cNvSpPr/>
            <p:nvPr/>
          </p:nvSpPr>
          <p:spPr>
            <a:xfrm>
              <a:off x="1958625" y="3174175"/>
              <a:ext cx="242000" cy="191000"/>
            </a:xfrm>
            <a:custGeom>
              <a:avLst/>
              <a:gdLst/>
              <a:ahLst/>
              <a:cxnLst/>
              <a:rect l="l" t="t" r="r" b="b"/>
              <a:pathLst>
                <a:path w="9680" h="7640" extrusionOk="0">
                  <a:moveTo>
                    <a:pt x="4775" y="1"/>
                  </a:moveTo>
                  <a:cubicBezTo>
                    <a:pt x="4719" y="1"/>
                    <a:pt x="4663" y="1"/>
                    <a:pt x="4607" y="3"/>
                  </a:cubicBezTo>
                  <a:cubicBezTo>
                    <a:pt x="4588" y="3"/>
                    <a:pt x="4569" y="3"/>
                    <a:pt x="4550" y="3"/>
                  </a:cubicBezTo>
                  <a:cubicBezTo>
                    <a:pt x="1226" y="3"/>
                    <a:pt x="0" y="3975"/>
                    <a:pt x="1991" y="6282"/>
                  </a:cubicBezTo>
                  <a:cubicBezTo>
                    <a:pt x="2754" y="7148"/>
                    <a:pt x="3834" y="7640"/>
                    <a:pt x="4978" y="7640"/>
                  </a:cubicBezTo>
                  <a:cubicBezTo>
                    <a:pt x="5096" y="7640"/>
                    <a:pt x="5215" y="7634"/>
                    <a:pt x="5335" y="7624"/>
                  </a:cubicBezTo>
                  <a:cubicBezTo>
                    <a:pt x="7678" y="7419"/>
                    <a:pt x="9680" y="5440"/>
                    <a:pt x="8974" y="2915"/>
                  </a:cubicBezTo>
                  <a:cubicBezTo>
                    <a:pt x="8838" y="2369"/>
                    <a:pt x="8565" y="1846"/>
                    <a:pt x="8178" y="1414"/>
                  </a:cubicBezTo>
                  <a:cubicBezTo>
                    <a:pt x="7285" y="498"/>
                    <a:pt x="6057" y="1"/>
                    <a:pt x="4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6">
              <a:extLst>
                <a:ext uri="{FF2B5EF4-FFF2-40B4-BE49-F238E27FC236}">
                  <a16:creationId xmlns:a16="http://schemas.microsoft.com/office/drawing/2014/main" id="{0EBCA5C4-9445-7B75-49BC-E788127BE299}"/>
                </a:ext>
              </a:extLst>
            </p:cNvPr>
            <p:cNvSpPr/>
            <p:nvPr/>
          </p:nvSpPr>
          <p:spPr>
            <a:xfrm>
              <a:off x="2539550" y="2853075"/>
              <a:ext cx="256500" cy="211525"/>
            </a:xfrm>
            <a:custGeom>
              <a:avLst/>
              <a:gdLst/>
              <a:ahLst/>
              <a:cxnLst/>
              <a:rect l="l" t="t" r="r" b="b"/>
              <a:pathLst>
                <a:path w="10260" h="8461" extrusionOk="0">
                  <a:moveTo>
                    <a:pt x="4757" y="0"/>
                  </a:moveTo>
                  <a:cubicBezTo>
                    <a:pt x="4293" y="0"/>
                    <a:pt x="3827" y="51"/>
                    <a:pt x="3367" y="154"/>
                  </a:cubicBezTo>
                  <a:cubicBezTo>
                    <a:pt x="1069" y="609"/>
                    <a:pt x="0" y="3498"/>
                    <a:pt x="1137" y="5432"/>
                  </a:cubicBezTo>
                  <a:cubicBezTo>
                    <a:pt x="2002" y="6933"/>
                    <a:pt x="3207" y="7661"/>
                    <a:pt x="4800" y="8275"/>
                  </a:cubicBezTo>
                  <a:cubicBezTo>
                    <a:pt x="5137" y="8403"/>
                    <a:pt x="5486" y="8461"/>
                    <a:pt x="5835" y="8461"/>
                  </a:cubicBezTo>
                  <a:cubicBezTo>
                    <a:pt x="7420" y="8461"/>
                    <a:pt x="9014" y="7262"/>
                    <a:pt x="9554" y="5864"/>
                  </a:cubicBezTo>
                  <a:cubicBezTo>
                    <a:pt x="10259" y="4044"/>
                    <a:pt x="9668" y="1769"/>
                    <a:pt x="7848" y="814"/>
                  </a:cubicBezTo>
                  <a:cubicBezTo>
                    <a:pt x="6895" y="274"/>
                    <a:pt x="5831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6">
              <a:extLst>
                <a:ext uri="{FF2B5EF4-FFF2-40B4-BE49-F238E27FC236}">
                  <a16:creationId xmlns:a16="http://schemas.microsoft.com/office/drawing/2014/main" id="{F7AAB248-0517-673B-E428-A658360316A4}"/>
                </a:ext>
              </a:extLst>
            </p:cNvPr>
            <p:cNvSpPr/>
            <p:nvPr/>
          </p:nvSpPr>
          <p:spPr>
            <a:xfrm>
              <a:off x="3151475" y="2647950"/>
              <a:ext cx="320175" cy="314225"/>
            </a:xfrm>
            <a:custGeom>
              <a:avLst/>
              <a:gdLst/>
              <a:ahLst/>
              <a:cxnLst/>
              <a:rect l="l" t="t" r="r" b="b"/>
              <a:pathLst>
                <a:path w="12807" h="12569" extrusionOk="0">
                  <a:moveTo>
                    <a:pt x="6778" y="1"/>
                  </a:moveTo>
                  <a:cubicBezTo>
                    <a:pt x="5404" y="1"/>
                    <a:pt x="4128" y="608"/>
                    <a:pt x="3412" y="1808"/>
                  </a:cubicBezTo>
                  <a:cubicBezTo>
                    <a:pt x="1683" y="2923"/>
                    <a:pt x="227" y="4788"/>
                    <a:pt x="136" y="6812"/>
                  </a:cubicBezTo>
                  <a:cubicBezTo>
                    <a:pt x="1" y="10193"/>
                    <a:pt x="3214" y="12568"/>
                    <a:pt x="6370" y="12568"/>
                  </a:cubicBezTo>
                  <a:cubicBezTo>
                    <a:pt x="6400" y="12568"/>
                    <a:pt x="6430" y="12568"/>
                    <a:pt x="6460" y="12568"/>
                  </a:cubicBezTo>
                  <a:cubicBezTo>
                    <a:pt x="9758" y="12545"/>
                    <a:pt x="12602" y="9861"/>
                    <a:pt x="12715" y="6539"/>
                  </a:cubicBezTo>
                  <a:cubicBezTo>
                    <a:pt x="12806" y="3560"/>
                    <a:pt x="10531" y="489"/>
                    <a:pt x="7506" y="56"/>
                  </a:cubicBezTo>
                  <a:cubicBezTo>
                    <a:pt x="7262" y="19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6">
              <a:extLst>
                <a:ext uri="{FF2B5EF4-FFF2-40B4-BE49-F238E27FC236}">
                  <a16:creationId xmlns:a16="http://schemas.microsoft.com/office/drawing/2014/main" id="{00F30E66-41C2-9B75-9D6F-9AE683BDE5AD}"/>
                </a:ext>
              </a:extLst>
            </p:cNvPr>
            <p:cNvSpPr/>
            <p:nvPr/>
          </p:nvSpPr>
          <p:spPr>
            <a:xfrm>
              <a:off x="3489825" y="1861150"/>
              <a:ext cx="179150" cy="139350"/>
            </a:xfrm>
            <a:custGeom>
              <a:avLst/>
              <a:gdLst/>
              <a:ahLst/>
              <a:cxnLst/>
              <a:rect l="l" t="t" r="r" b="b"/>
              <a:pathLst>
                <a:path w="7166" h="5574" extrusionOk="0">
                  <a:moveTo>
                    <a:pt x="3594" y="0"/>
                  </a:moveTo>
                  <a:cubicBezTo>
                    <a:pt x="0" y="0"/>
                    <a:pt x="0" y="5574"/>
                    <a:pt x="3594" y="5574"/>
                  </a:cubicBezTo>
                  <a:cubicBezTo>
                    <a:pt x="7166" y="5574"/>
                    <a:pt x="7166" y="0"/>
                    <a:pt x="3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>
              <a:extLst>
                <a:ext uri="{FF2B5EF4-FFF2-40B4-BE49-F238E27FC236}">
                  <a16:creationId xmlns:a16="http://schemas.microsoft.com/office/drawing/2014/main" id="{6FCB9582-175C-6CF5-B124-B24D3AB9AB2B}"/>
                </a:ext>
              </a:extLst>
            </p:cNvPr>
            <p:cNvSpPr/>
            <p:nvPr/>
          </p:nvSpPr>
          <p:spPr>
            <a:xfrm>
              <a:off x="3652450" y="2995700"/>
              <a:ext cx="192300" cy="155750"/>
            </a:xfrm>
            <a:custGeom>
              <a:avLst/>
              <a:gdLst/>
              <a:ahLst/>
              <a:cxnLst/>
              <a:rect l="l" t="t" r="r" b="b"/>
              <a:pathLst>
                <a:path w="7692" h="6230" extrusionOk="0">
                  <a:moveTo>
                    <a:pt x="3570" y="0"/>
                  </a:moveTo>
                  <a:cubicBezTo>
                    <a:pt x="3443" y="0"/>
                    <a:pt x="3314" y="8"/>
                    <a:pt x="3186" y="22"/>
                  </a:cubicBezTo>
                  <a:cubicBezTo>
                    <a:pt x="1616" y="113"/>
                    <a:pt x="1" y="1660"/>
                    <a:pt x="615" y="3366"/>
                  </a:cubicBezTo>
                  <a:cubicBezTo>
                    <a:pt x="1161" y="4890"/>
                    <a:pt x="1889" y="5687"/>
                    <a:pt x="3504" y="6119"/>
                  </a:cubicBezTo>
                  <a:cubicBezTo>
                    <a:pt x="3793" y="6194"/>
                    <a:pt x="4067" y="6229"/>
                    <a:pt x="4325" y="6229"/>
                  </a:cubicBezTo>
                  <a:cubicBezTo>
                    <a:pt x="6704" y="6229"/>
                    <a:pt x="7691" y="3230"/>
                    <a:pt x="6234" y="1342"/>
                  </a:cubicBezTo>
                  <a:cubicBezTo>
                    <a:pt x="5605" y="490"/>
                    <a:pt x="4616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>
              <a:extLst>
                <a:ext uri="{FF2B5EF4-FFF2-40B4-BE49-F238E27FC236}">
                  <a16:creationId xmlns:a16="http://schemas.microsoft.com/office/drawing/2014/main" id="{4E444D51-0718-AE6F-B791-5BF44788021B}"/>
                </a:ext>
              </a:extLst>
            </p:cNvPr>
            <p:cNvSpPr/>
            <p:nvPr/>
          </p:nvSpPr>
          <p:spPr>
            <a:xfrm>
              <a:off x="2518350" y="3867100"/>
              <a:ext cx="206050" cy="166900"/>
            </a:xfrm>
            <a:custGeom>
              <a:avLst/>
              <a:gdLst/>
              <a:ahLst/>
              <a:cxnLst/>
              <a:rect l="l" t="t" r="r" b="b"/>
              <a:pathLst>
                <a:path w="8242" h="6676" extrusionOk="0">
                  <a:moveTo>
                    <a:pt x="4399" y="1"/>
                  </a:moveTo>
                  <a:cubicBezTo>
                    <a:pt x="3869" y="1"/>
                    <a:pt x="3336" y="133"/>
                    <a:pt x="2850" y="425"/>
                  </a:cubicBezTo>
                  <a:lnTo>
                    <a:pt x="2395" y="721"/>
                  </a:lnTo>
                  <a:cubicBezTo>
                    <a:pt x="0" y="2171"/>
                    <a:pt x="576" y="6675"/>
                    <a:pt x="3630" y="6675"/>
                  </a:cubicBezTo>
                  <a:cubicBezTo>
                    <a:pt x="3738" y="6675"/>
                    <a:pt x="3850" y="6670"/>
                    <a:pt x="3964" y="6658"/>
                  </a:cubicBezTo>
                  <a:lnTo>
                    <a:pt x="4488" y="6590"/>
                  </a:lnTo>
                  <a:cubicBezTo>
                    <a:pt x="6558" y="6362"/>
                    <a:pt x="8241" y="4656"/>
                    <a:pt x="7672" y="2450"/>
                  </a:cubicBezTo>
                  <a:cubicBezTo>
                    <a:pt x="7289" y="999"/>
                    <a:pt x="5855" y="1"/>
                    <a:pt x="4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>
              <a:extLst>
                <a:ext uri="{FF2B5EF4-FFF2-40B4-BE49-F238E27FC236}">
                  <a16:creationId xmlns:a16="http://schemas.microsoft.com/office/drawing/2014/main" id="{10694DC1-C876-C824-0BA5-AACB4056EE9E}"/>
                </a:ext>
              </a:extLst>
            </p:cNvPr>
            <p:cNvSpPr/>
            <p:nvPr/>
          </p:nvSpPr>
          <p:spPr>
            <a:xfrm>
              <a:off x="2267150" y="3707100"/>
              <a:ext cx="242850" cy="211025"/>
            </a:xfrm>
            <a:custGeom>
              <a:avLst/>
              <a:gdLst/>
              <a:ahLst/>
              <a:cxnLst/>
              <a:rect l="l" t="t" r="r" b="b"/>
              <a:pathLst>
                <a:path w="9714" h="8441" extrusionOk="0">
                  <a:moveTo>
                    <a:pt x="4845" y="1"/>
                  </a:moveTo>
                  <a:cubicBezTo>
                    <a:pt x="2320" y="1"/>
                    <a:pt x="0" y="2639"/>
                    <a:pt x="842" y="5210"/>
                  </a:cubicBezTo>
                  <a:lnTo>
                    <a:pt x="955" y="5506"/>
                  </a:lnTo>
                  <a:cubicBezTo>
                    <a:pt x="1524" y="7462"/>
                    <a:pt x="3190" y="8440"/>
                    <a:pt x="4857" y="8440"/>
                  </a:cubicBezTo>
                  <a:cubicBezTo>
                    <a:pt x="6523" y="8440"/>
                    <a:pt x="8189" y="7462"/>
                    <a:pt x="8758" y="5506"/>
                  </a:cubicBezTo>
                  <a:lnTo>
                    <a:pt x="8872" y="5210"/>
                  </a:lnTo>
                  <a:cubicBezTo>
                    <a:pt x="9713" y="2639"/>
                    <a:pt x="7393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>
              <a:extLst>
                <a:ext uri="{FF2B5EF4-FFF2-40B4-BE49-F238E27FC236}">
                  <a16:creationId xmlns:a16="http://schemas.microsoft.com/office/drawing/2014/main" id="{76B7A401-E3AA-F095-70AB-8BC577B548B5}"/>
                </a:ext>
              </a:extLst>
            </p:cNvPr>
            <p:cNvSpPr/>
            <p:nvPr/>
          </p:nvSpPr>
          <p:spPr>
            <a:xfrm>
              <a:off x="3253800" y="3352875"/>
              <a:ext cx="176325" cy="238050"/>
            </a:xfrm>
            <a:custGeom>
              <a:avLst/>
              <a:gdLst/>
              <a:ahLst/>
              <a:cxnLst/>
              <a:rect l="l" t="t" r="r" b="b"/>
              <a:pathLst>
                <a:path w="7053" h="9522" extrusionOk="0">
                  <a:moveTo>
                    <a:pt x="3063" y="0"/>
                  </a:moveTo>
                  <a:cubicBezTo>
                    <a:pt x="1572" y="0"/>
                    <a:pt x="60" y="958"/>
                    <a:pt x="274" y="2682"/>
                  </a:cubicBezTo>
                  <a:cubicBezTo>
                    <a:pt x="410" y="3592"/>
                    <a:pt x="1" y="4275"/>
                    <a:pt x="1" y="5185"/>
                  </a:cubicBezTo>
                  <a:cubicBezTo>
                    <a:pt x="1" y="6185"/>
                    <a:pt x="410" y="7141"/>
                    <a:pt x="888" y="7982"/>
                  </a:cubicBezTo>
                  <a:cubicBezTo>
                    <a:pt x="1480" y="9012"/>
                    <a:pt x="2587" y="9521"/>
                    <a:pt x="3683" y="9521"/>
                  </a:cubicBezTo>
                  <a:cubicBezTo>
                    <a:pt x="5032" y="9521"/>
                    <a:pt x="6362" y="8750"/>
                    <a:pt x="6689" y="7232"/>
                  </a:cubicBezTo>
                  <a:cubicBezTo>
                    <a:pt x="7053" y="5457"/>
                    <a:pt x="6757" y="4229"/>
                    <a:pt x="5938" y="2887"/>
                  </a:cubicBezTo>
                  <a:cubicBezTo>
                    <a:pt x="5824" y="2591"/>
                    <a:pt x="5756" y="2296"/>
                    <a:pt x="5711" y="1977"/>
                  </a:cubicBezTo>
                  <a:cubicBezTo>
                    <a:pt x="5456" y="625"/>
                    <a:pt x="4267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>
              <a:extLst>
                <a:ext uri="{FF2B5EF4-FFF2-40B4-BE49-F238E27FC236}">
                  <a16:creationId xmlns:a16="http://schemas.microsoft.com/office/drawing/2014/main" id="{0184E093-3FB8-BA0F-4331-AC84F36B3A20}"/>
                </a:ext>
              </a:extLst>
            </p:cNvPr>
            <p:cNvSpPr/>
            <p:nvPr/>
          </p:nvSpPr>
          <p:spPr>
            <a:xfrm>
              <a:off x="3582775" y="2711750"/>
              <a:ext cx="129700" cy="113975"/>
            </a:xfrm>
            <a:custGeom>
              <a:avLst/>
              <a:gdLst/>
              <a:ahLst/>
              <a:cxnLst/>
              <a:rect l="l" t="t" r="r" b="b"/>
              <a:pathLst>
                <a:path w="5188" h="4559" extrusionOk="0">
                  <a:moveTo>
                    <a:pt x="2595" y="1"/>
                  </a:moveTo>
                  <a:cubicBezTo>
                    <a:pt x="1679" y="1"/>
                    <a:pt x="763" y="518"/>
                    <a:pt x="513" y="1553"/>
                  </a:cubicBezTo>
                  <a:lnTo>
                    <a:pt x="422" y="1872"/>
                  </a:lnTo>
                  <a:cubicBezTo>
                    <a:pt x="1" y="3660"/>
                    <a:pt x="1308" y="4559"/>
                    <a:pt x="2606" y="4559"/>
                  </a:cubicBezTo>
                  <a:cubicBezTo>
                    <a:pt x="3901" y="4559"/>
                    <a:pt x="5187" y="3666"/>
                    <a:pt x="4744" y="1872"/>
                  </a:cubicBezTo>
                  <a:lnTo>
                    <a:pt x="4676" y="1553"/>
                  </a:lnTo>
                  <a:cubicBezTo>
                    <a:pt x="4426" y="518"/>
                    <a:pt x="3510" y="1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>
              <a:extLst>
                <a:ext uri="{FF2B5EF4-FFF2-40B4-BE49-F238E27FC236}">
                  <a16:creationId xmlns:a16="http://schemas.microsoft.com/office/drawing/2014/main" id="{05D13300-E837-4A8A-4A54-00AE02173FDA}"/>
                </a:ext>
              </a:extLst>
            </p:cNvPr>
            <p:cNvSpPr/>
            <p:nvPr/>
          </p:nvSpPr>
          <p:spPr>
            <a:xfrm>
              <a:off x="3683175" y="3719650"/>
              <a:ext cx="191950" cy="166825"/>
            </a:xfrm>
            <a:custGeom>
              <a:avLst/>
              <a:gdLst/>
              <a:ahLst/>
              <a:cxnLst/>
              <a:rect l="l" t="t" r="r" b="b"/>
              <a:pathLst>
                <a:path w="7678" h="6673" extrusionOk="0">
                  <a:moveTo>
                    <a:pt x="4056" y="1"/>
                  </a:moveTo>
                  <a:cubicBezTo>
                    <a:pt x="3160" y="1"/>
                    <a:pt x="2263" y="307"/>
                    <a:pt x="1638" y="932"/>
                  </a:cubicBezTo>
                  <a:cubicBezTo>
                    <a:pt x="0" y="2592"/>
                    <a:pt x="569" y="6164"/>
                    <a:pt x="3162" y="6551"/>
                  </a:cubicBezTo>
                  <a:lnTo>
                    <a:pt x="3572" y="6619"/>
                  </a:lnTo>
                  <a:cubicBezTo>
                    <a:pt x="3799" y="6655"/>
                    <a:pt x="4021" y="6673"/>
                    <a:pt x="4235" y="6673"/>
                  </a:cubicBezTo>
                  <a:cubicBezTo>
                    <a:pt x="6291" y="6673"/>
                    <a:pt x="7677" y="5049"/>
                    <a:pt x="7348" y="2865"/>
                  </a:cubicBezTo>
                  <a:cubicBezTo>
                    <a:pt x="7325" y="2729"/>
                    <a:pt x="7302" y="2592"/>
                    <a:pt x="7280" y="2456"/>
                  </a:cubicBezTo>
                  <a:cubicBezTo>
                    <a:pt x="7024" y="839"/>
                    <a:pt x="554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>
              <a:extLst>
                <a:ext uri="{FF2B5EF4-FFF2-40B4-BE49-F238E27FC236}">
                  <a16:creationId xmlns:a16="http://schemas.microsoft.com/office/drawing/2014/main" id="{1632ACD0-EA32-043E-33C7-22292FF77F39}"/>
                </a:ext>
              </a:extLst>
            </p:cNvPr>
            <p:cNvSpPr/>
            <p:nvPr/>
          </p:nvSpPr>
          <p:spPr>
            <a:xfrm>
              <a:off x="3697825" y="4246275"/>
              <a:ext cx="218100" cy="175300"/>
            </a:xfrm>
            <a:custGeom>
              <a:avLst/>
              <a:gdLst/>
              <a:ahLst/>
              <a:cxnLst/>
              <a:rect l="l" t="t" r="r" b="b"/>
              <a:pathLst>
                <a:path w="8724" h="7012" extrusionOk="0">
                  <a:moveTo>
                    <a:pt x="5929" y="1"/>
                  </a:moveTo>
                  <a:cubicBezTo>
                    <a:pt x="5713" y="1"/>
                    <a:pt x="5489" y="36"/>
                    <a:pt x="5260" y="112"/>
                  </a:cubicBezTo>
                  <a:cubicBezTo>
                    <a:pt x="3918" y="567"/>
                    <a:pt x="2826" y="1022"/>
                    <a:pt x="1803" y="2068"/>
                  </a:cubicBezTo>
                  <a:cubicBezTo>
                    <a:pt x="1" y="3889"/>
                    <a:pt x="1638" y="7012"/>
                    <a:pt x="3812" y="7012"/>
                  </a:cubicBezTo>
                  <a:cubicBezTo>
                    <a:pt x="4272" y="7012"/>
                    <a:pt x="4757" y="6872"/>
                    <a:pt x="5238" y="6550"/>
                  </a:cubicBezTo>
                  <a:cubicBezTo>
                    <a:pt x="6352" y="5799"/>
                    <a:pt x="7285" y="4753"/>
                    <a:pt x="7899" y="3524"/>
                  </a:cubicBezTo>
                  <a:cubicBezTo>
                    <a:pt x="8724" y="2056"/>
                    <a:pt x="7574" y="1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6">
              <a:extLst>
                <a:ext uri="{FF2B5EF4-FFF2-40B4-BE49-F238E27FC236}">
                  <a16:creationId xmlns:a16="http://schemas.microsoft.com/office/drawing/2014/main" id="{A2253EAB-7343-6770-3C71-5A9EFECB92A5}"/>
                </a:ext>
              </a:extLst>
            </p:cNvPr>
            <p:cNvSpPr/>
            <p:nvPr/>
          </p:nvSpPr>
          <p:spPr>
            <a:xfrm>
              <a:off x="2856525" y="4282625"/>
              <a:ext cx="175475" cy="138900"/>
            </a:xfrm>
            <a:custGeom>
              <a:avLst/>
              <a:gdLst/>
              <a:ahLst/>
              <a:cxnLst/>
              <a:rect l="l" t="t" r="r" b="b"/>
              <a:pathLst>
                <a:path w="7019" h="5556" extrusionOk="0">
                  <a:moveTo>
                    <a:pt x="3735" y="1"/>
                  </a:moveTo>
                  <a:cubicBezTo>
                    <a:pt x="3211" y="1"/>
                    <a:pt x="2661" y="190"/>
                    <a:pt x="2152" y="637"/>
                  </a:cubicBezTo>
                  <a:cubicBezTo>
                    <a:pt x="1447" y="1274"/>
                    <a:pt x="1197" y="1888"/>
                    <a:pt x="765" y="2684"/>
                  </a:cubicBezTo>
                  <a:cubicBezTo>
                    <a:pt x="1" y="4082"/>
                    <a:pt x="1129" y="5556"/>
                    <a:pt x="2475" y="5556"/>
                  </a:cubicBezTo>
                  <a:cubicBezTo>
                    <a:pt x="2773" y="5556"/>
                    <a:pt x="3080" y="5484"/>
                    <a:pt x="3381" y="5323"/>
                  </a:cubicBezTo>
                  <a:cubicBezTo>
                    <a:pt x="4200" y="4891"/>
                    <a:pt x="4814" y="4641"/>
                    <a:pt x="5451" y="3936"/>
                  </a:cubicBezTo>
                  <a:cubicBezTo>
                    <a:pt x="7018" y="2227"/>
                    <a:pt x="5531" y="1"/>
                    <a:pt x="3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6">
              <a:extLst>
                <a:ext uri="{FF2B5EF4-FFF2-40B4-BE49-F238E27FC236}">
                  <a16:creationId xmlns:a16="http://schemas.microsoft.com/office/drawing/2014/main" id="{534E3C02-1D38-752F-054B-EFAFBE4E71BF}"/>
                </a:ext>
              </a:extLst>
            </p:cNvPr>
            <p:cNvSpPr/>
            <p:nvPr/>
          </p:nvSpPr>
          <p:spPr>
            <a:xfrm>
              <a:off x="3037700" y="3743500"/>
              <a:ext cx="209300" cy="162100"/>
            </a:xfrm>
            <a:custGeom>
              <a:avLst/>
              <a:gdLst/>
              <a:ahLst/>
              <a:cxnLst/>
              <a:rect l="l" t="t" r="r" b="b"/>
              <a:pathLst>
                <a:path w="8372" h="6484" extrusionOk="0">
                  <a:moveTo>
                    <a:pt x="4186" y="1"/>
                  </a:moveTo>
                  <a:cubicBezTo>
                    <a:pt x="1" y="1"/>
                    <a:pt x="1" y="6484"/>
                    <a:pt x="4186" y="6484"/>
                  </a:cubicBezTo>
                  <a:cubicBezTo>
                    <a:pt x="8372" y="6484"/>
                    <a:pt x="8372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>
              <a:extLst>
                <a:ext uri="{FF2B5EF4-FFF2-40B4-BE49-F238E27FC236}">
                  <a16:creationId xmlns:a16="http://schemas.microsoft.com/office/drawing/2014/main" id="{77343062-6CFB-FEEF-7849-B710F4B34268}"/>
                </a:ext>
              </a:extLst>
            </p:cNvPr>
            <p:cNvSpPr/>
            <p:nvPr/>
          </p:nvSpPr>
          <p:spPr>
            <a:xfrm>
              <a:off x="3500625" y="4075050"/>
              <a:ext cx="174600" cy="134800"/>
            </a:xfrm>
            <a:custGeom>
              <a:avLst/>
              <a:gdLst/>
              <a:ahLst/>
              <a:cxnLst/>
              <a:rect l="l" t="t" r="r" b="b"/>
              <a:pathLst>
                <a:path w="6984" h="5392" extrusionOk="0">
                  <a:moveTo>
                    <a:pt x="3503" y="0"/>
                  </a:moveTo>
                  <a:cubicBezTo>
                    <a:pt x="0" y="0"/>
                    <a:pt x="0" y="5392"/>
                    <a:pt x="3503" y="5392"/>
                  </a:cubicBezTo>
                  <a:cubicBezTo>
                    <a:pt x="6984" y="5392"/>
                    <a:pt x="698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>
              <a:extLst>
                <a:ext uri="{FF2B5EF4-FFF2-40B4-BE49-F238E27FC236}">
                  <a16:creationId xmlns:a16="http://schemas.microsoft.com/office/drawing/2014/main" id="{2110DFE6-C0B0-9D3A-D526-EFFB36E4D15C}"/>
                </a:ext>
              </a:extLst>
            </p:cNvPr>
            <p:cNvSpPr/>
            <p:nvPr/>
          </p:nvSpPr>
          <p:spPr>
            <a:xfrm>
              <a:off x="2911450" y="3001375"/>
              <a:ext cx="178600" cy="138775"/>
            </a:xfrm>
            <a:custGeom>
              <a:avLst/>
              <a:gdLst/>
              <a:ahLst/>
              <a:cxnLst/>
              <a:rect l="l" t="t" r="r" b="b"/>
              <a:pathLst>
                <a:path w="7144" h="5551" extrusionOk="0">
                  <a:moveTo>
                    <a:pt x="3572" y="0"/>
                  </a:moveTo>
                  <a:cubicBezTo>
                    <a:pt x="1" y="0"/>
                    <a:pt x="1" y="5551"/>
                    <a:pt x="3572" y="5551"/>
                  </a:cubicBezTo>
                  <a:cubicBezTo>
                    <a:pt x="7144" y="5551"/>
                    <a:pt x="7144" y="0"/>
                    <a:pt x="3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>
              <a:extLst>
                <a:ext uri="{FF2B5EF4-FFF2-40B4-BE49-F238E27FC236}">
                  <a16:creationId xmlns:a16="http://schemas.microsoft.com/office/drawing/2014/main" id="{DFB54263-AF8C-3093-A09E-6B20648AB920}"/>
                </a:ext>
              </a:extLst>
            </p:cNvPr>
            <p:cNvSpPr/>
            <p:nvPr/>
          </p:nvSpPr>
          <p:spPr>
            <a:xfrm>
              <a:off x="3544425" y="3350275"/>
              <a:ext cx="166075" cy="121125"/>
            </a:xfrm>
            <a:custGeom>
              <a:avLst/>
              <a:gdLst/>
              <a:ahLst/>
              <a:cxnLst/>
              <a:rect l="l" t="t" r="r" b="b"/>
              <a:pathLst>
                <a:path w="6643" h="4845" extrusionOk="0">
                  <a:moveTo>
                    <a:pt x="3126" y="0"/>
                  </a:moveTo>
                  <a:cubicBezTo>
                    <a:pt x="17" y="0"/>
                    <a:pt x="0" y="4845"/>
                    <a:pt x="3123" y="4845"/>
                  </a:cubicBezTo>
                  <a:cubicBezTo>
                    <a:pt x="3314" y="4845"/>
                    <a:pt x="3516" y="4826"/>
                    <a:pt x="3731" y="4788"/>
                  </a:cubicBezTo>
                  <a:lnTo>
                    <a:pt x="4367" y="4674"/>
                  </a:lnTo>
                  <a:cubicBezTo>
                    <a:pt x="6642" y="4265"/>
                    <a:pt x="6642" y="580"/>
                    <a:pt x="4367" y="170"/>
                  </a:cubicBezTo>
                  <a:lnTo>
                    <a:pt x="3731" y="57"/>
                  </a:lnTo>
                  <a:cubicBezTo>
                    <a:pt x="3517" y="18"/>
                    <a:pt x="3316" y="0"/>
                    <a:pt x="3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>
              <a:extLst>
                <a:ext uri="{FF2B5EF4-FFF2-40B4-BE49-F238E27FC236}">
                  <a16:creationId xmlns:a16="http://schemas.microsoft.com/office/drawing/2014/main" id="{7AB6D74E-6226-69A5-FBAB-F4A34180A5BF}"/>
                </a:ext>
              </a:extLst>
            </p:cNvPr>
            <p:cNvSpPr/>
            <p:nvPr/>
          </p:nvSpPr>
          <p:spPr>
            <a:xfrm>
              <a:off x="4353075" y="3522925"/>
              <a:ext cx="187700" cy="347900"/>
            </a:xfrm>
            <a:custGeom>
              <a:avLst/>
              <a:gdLst/>
              <a:ahLst/>
              <a:cxnLst/>
              <a:rect l="l" t="t" r="r" b="b"/>
              <a:pathLst>
                <a:path w="7508" h="13916" extrusionOk="0">
                  <a:moveTo>
                    <a:pt x="4508" y="0"/>
                  </a:moveTo>
                  <a:cubicBezTo>
                    <a:pt x="3298" y="0"/>
                    <a:pt x="2002" y="742"/>
                    <a:pt x="1570" y="1977"/>
                  </a:cubicBezTo>
                  <a:cubicBezTo>
                    <a:pt x="501" y="5139"/>
                    <a:pt x="1" y="8937"/>
                    <a:pt x="1206" y="12145"/>
                  </a:cubicBezTo>
                  <a:cubicBezTo>
                    <a:pt x="1614" y="13235"/>
                    <a:pt x="2657" y="13915"/>
                    <a:pt x="3686" y="13915"/>
                  </a:cubicBezTo>
                  <a:cubicBezTo>
                    <a:pt x="4439" y="13915"/>
                    <a:pt x="5184" y="13550"/>
                    <a:pt x="5665" y="12713"/>
                  </a:cubicBezTo>
                  <a:cubicBezTo>
                    <a:pt x="7485" y="9483"/>
                    <a:pt x="7508" y="5548"/>
                    <a:pt x="6871" y="1977"/>
                  </a:cubicBezTo>
                  <a:cubicBezTo>
                    <a:pt x="6612" y="599"/>
                    <a:pt x="5595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>
              <a:extLst>
                <a:ext uri="{FF2B5EF4-FFF2-40B4-BE49-F238E27FC236}">
                  <a16:creationId xmlns:a16="http://schemas.microsoft.com/office/drawing/2014/main" id="{DD33FEA1-E143-2C4C-0834-E81AE33E1740}"/>
                </a:ext>
              </a:extLst>
            </p:cNvPr>
            <p:cNvSpPr/>
            <p:nvPr/>
          </p:nvSpPr>
          <p:spPr>
            <a:xfrm>
              <a:off x="3884475" y="3526250"/>
              <a:ext cx="200775" cy="135950"/>
            </a:xfrm>
            <a:custGeom>
              <a:avLst/>
              <a:gdLst/>
              <a:ahLst/>
              <a:cxnLst/>
              <a:rect l="l" t="t" r="r" b="b"/>
              <a:pathLst>
                <a:path w="8031" h="5438" extrusionOk="0">
                  <a:moveTo>
                    <a:pt x="3385" y="1"/>
                  </a:moveTo>
                  <a:cubicBezTo>
                    <a:pt x="3083" y="1"/>
                    <a:pt x="2780" y="31"/>
                    <a:pt x="2480" y="92"/>
                  </a:cubicBezTo>
                  <a:cubicBezTo>
                    <a:pt x="1" y="479"/>
                    <a:pt x="319" y="3572"/>
                    <a:pt x="1866" y="4733"/>
                  </a:cubicBezTo>
                  <a:cubicBezTo>
                    <a:pt x="2640" y="5324"/>
                    <a:pt x="3527" y="5438"/>
                    <a:pt x="4482" y="5438"/>
                  </a:cubicBezTo>
                  <a:cubicBezTo>
                    <a:pt x="6984" y="5438"/>
                    <a:pt x="8031" y="1866"/>
                    <a:pt x="5733" y="638"/>
                  </a:cubicBezTo>
                  <a:cubicBezTo>
                    <a:pt x="5018" y="222"/>
                    <a:pt x="42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>
              <a:extLst>
                <a:ext uri="{FF2B5EF4-FFF2-40B4-BE49-F238E27FC236}">
                  <a16:creationId xmlns:a16="http://schemas.microsoft.com/office/drawing/2014/main" id="{6831802C-DEA8-7CCC-E10E-EE701AF6A699}"/>
                </a:ext>
              </a:extLst>
            </p:cNvPr>
            <p:cNvSpPr/>
            <p:nvPr/>
          </p:nvSpPr>
          <p:spPr>
            <a:xfrm>
              <a:off x="4163150" y="4152950"/>
              <a:ext cx="244225" cy="149975"/>
            </a:xfrm>
            <a:custGeom>
              <a:avLst/>
              <a:gdLst/>
              <a:ahLst/>
              <a:cxnLst/>
              <a:rect l="l" t="t" r="r" b="b"/>
              <a:pathLst>
                <a:path w="9769" h="5999" extrusionOk="0">
                  <a:moveTo>
                    <a:pt x="3737" y="0"/>
                  </a:moveTo>
                  <a:cubicBezTo>
                    <a:pt x="3354" y="0"/>
                    <a:pt x="2960" y="54"/>
                    <a:pt x="2548" y="183"/>
                  </a:cubicBezTo>
                  <a:cubicBezTo>
                    <a:pt x="728" y="751"/>
                    <a:pt x="0" y="3026"/>
                    <a:pt x="1388" y="4459"/>
                  </a:cubicBezTo>
                  <a:cubicBezTo>
                    <a:pt x="2502" y="5597"/>
                    <a:pt x="3731" y="5733"/>
                    <a:pt x="5232" y="5961"/>
                  </a:cubicBezTo>
                  <a:cubicBezTo>
                    <a:pt x="5409" y="5986"/>
                    <a:pt x="5580" y="5999"/>
                    <a:pt x="5746" y="5999"/>
                  </a:cubicBezTo>
                  <a:cubicBezTo>
                    <a:pt x="8786" y="5999"/>
                    <a:pt x="9769" y="1828"/>
                    <a:pt x="6597" y="706"/>
                  </a:cubicBezTo>
                  <a:cubicBezTo>
                    <a:pt x="5618" y="347"/>
                    <a:pt x="4710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>
              <a:extLst>
                <a:ext uri="{FF2B5EF4-FFF2-40B4-BE49-F238E27FC236}">
                  <a16:creationId xmlns:a16="http://schemas.microsoft.com/office/drawing/2014/main" id="{0106D25A-6F48-4029-1513-83FE0D95CDAC}"/>
                </a:ext>
              </a:extLst>
            </p:cNvPr>
            <p:cNvSpPr/>
            <p:nvPr/>
          </p:nvSpPr>
          <p:spPr>
            <a:xfrm>
              <a:off x="4896125" y="3932625"/>
              <a:ext cx="246525" cy="186950"/>
            </a:xfrm>
            <a:custGeom>
              <a:avLst/>
              <a:gdLst/>
              <a:ahLst/>
              <a:cxnLst/>
              <a:rect l="l" t="t" r="r" b="b"/>
              <a:pathLst>
                <a:path w="9861" h="7478" extrusionOk="0">
                  <a:moveTo>
                    <a:pt x="6107" y="1"/>
                  </a:moveTo>
                  <a:cubicBezTo>
                    <a:pt x="6029" y="1"/>
                    <a:pt x="5951" y="4"/>
                    <a:pt x="5872" y="11"/>
                  </a:cubicBezTo>
                  <a:cubicBezTo>
                    <a:pt x="4689" y="79"/>
                    <a:pt x="3665" y="215"/>
                    <a:pt x="2778" y="1102"/>
                  </a:cubicBezTo>
                  <a:cubicBezTo>
                    <a:pt x="2164" y="1717"/>
                    <a:pt x="1936" y="2445"/>
                    <a:pt x="1595" y="3195"/>
                  </a:cubicBezTo>
                  <a:cubicBezTo>
                    <a:pt x="1" y="4790"/>
                    <a:pt x="1099" y="7477"/>
                    <a:pt x="3079" y="7477"/>
                  </a:cubicBezTo>
                  <a:cubicBezTo>
                    <a:pt x="3472" y="7477"/>
                    <a:pt x="3899" y="7371"/>
                    <a:pt x="4348" y="7131"/>
                  </a:cubicBezTo>
                  <a:lnTo>
                    <a:pt x="4348" y="7131"/>
                  </a:lnTo>
                  <a:cubicBezTo>
                    <a:pt x="4283" y="7171"/>
                    <a:pt x="4476" y="7185"/>
                    <a:pt x="4761" y="7185"/>
                  </a:cubicBezTo>
                  <a:cubicBezTo>
                    <a:pt x="5280" y="7185"/>
                    <a:pt x="6103" y="7137"/>
                    <a:pt x="6236" y="7108"/>
                  </a:cubicBezTo>
                  <a:cubicBezTo>
                    <a:pt x="7441" y="6789"/>
                    <a:pt x="8124" y="5948"/>
                    <a:pt x="8715" y="4924"/>
                  </a:cubicBezTo>
                  <a:cubicBezTo>
                    <a:pt x="9860" y="2964"/>
                    <a:pt x="8468" y="1"/>
                    <a:pt x="6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>
              <a:extLst>
                <a:ext uri="{FF2B5EF4-FFF2-40B4-BE49-F238E27FC236}">
                  <a16:creationId xmlns:a16="http://schemas.microsoft.com/office/drawing/2014/main" id="{26960F6D-2064-0CFE-6A8C-E9390092CD9C}"/>
                </a:ext>
              </a:extLst>
            </p:cNvPr>
            <p:cNvSpPr/>
            <p:nvPr/>
          </p:nvSpPr>
          <p:spPr>
            <a:xfrm>
              <a:off x="4843300" y="3335850"/>
              <a:ext cx="214425" cy="225575"/>
            </a:xfrm>
            <a:custGeom>
              <a:avLst/>
              <a:gdLst/>
              <a:ahLst/>
              <a:cxnLst/>
              <a:rect l="l" t="t" r="r" b="b"/>
              <a:pathLst>
                <a:path w="8577" h="9023" extrusionOk="0">
                  <a:moveTo>
                    <a:pt x="4479" y="0"/>
                  </a:moveTo>
                  <a:cubicBezTo>
                    <a:pt x="4181" y="0"/>
                    <a:pt x="3883" y="43"/>
                    <a:pt x="3594" y="133"/>
                  </a:cubicBezTo>
                  <a:lnTo>
                    <a:pt x="3253" y="247"/>
                  </a:lnTo>
                  <a:cubicBezTo>
                    <a:pt x="1911" y="656"/>
                    <a:pt x="614" y="1703"/>
                    <a:pt x="341" y="3159"/>
                  </a:cubicBezTo>
                  <a:cubicBezTo>
                    <a:pt x="0" y="4592"/>
                    <a:pt x="182" y="6116"/>
                    <a:pt x="819" y="7435"/>
                  </a:cubicBezTo>
                  <a:cubicBezTo>
                    <a:pt x="1339" y="8563"/>
                    <a:pt x="2439" y="9023"/>
                    <a:pt x="3559" y="9023"/>
                  </a:cubicBezTo>
                  <a:cubicBezTo>
                    <a:pt x="4155" y="9023"/>
                    <a:pt x="4756" y="8893"/>
                    <a:pt x="5278" y="8663"/>
                  </a:cubicBezTo>
                  <a:cubicBezTo>
                    <a:pt x="6438" y="8163"/>
                    <a:pt x="7211" y="7276"/>
                    <a:pt x="7871" y="6229"/>
                  </a:cubicBezTo>
                  <a:cubicBezTo>
                    <a:pt x="8576" y="4978"/>
                    <a:pt x="8576" y="3432"/>
                    <a:pt x="7871" y="2180"/>
                  </a:cubicBezTo>
                  <a:lnTo>
                    <a:pt x="7666" y="1862"/>
                  </a:lnTo>
                  <a:cubicBezTo>
                    <a:pt x="7039" y="774"/>
                    <a:pt x="5755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>
              <a:extLst>
                <a:ext uri="{FF2B5EF4-FFF2-40B4-BE49-F238E27FC236}">
                  <a16:creationId xmlns:a16="http://schemas.microsoft.com/office/drawing/2014/main" id="{B0D2E0C5-DD4F-611B-D393-9139AAFFFB12}"/>
                </a:ext>
              </a:extLst>
            </p:cNvPr>
            <p:cNvSpPr/>
            <p:nvPr/>
          </p:nvSpPr>
          <p:spPr>
            <a:xfrm>
              <a:off x="4666925" y="3855150"/>
              <a:ext cx="191050" cy="163825"/>
            </a:xfrm>
            <a:custGeom>
              <a:avLst/>
              <a:gdLst/>
              <a:ahLst/>
              <a:cxnLst/>
              <a:rect l="l" t="t" r="r" b="b"/>
              <a:pathLst>
                <a:path w="7642" h="6553" extrusionOk="0">
                  <a:moveTo>
                    <a:pt x="3839" y="1"/>
                  </a:moveTo>
                  <a:cubicBezTo>
                    <a:pt x="1082" y="1"/>
                    <a:pt x="0" y="3857"/>
                    <a:pt x="1801" y="5657"/>
                  </a:cubicBezTo>
                  <a:cubicBezTo>
                    <a:pt x="2414" y="6271"/>
                    <a:pt x="3255" y="6553"/>
                    <a:pt x="4101" y="6553"/>
                  </a:cubicBezTo>
                  <a:cubicBezTo>
                    <a:pt x="5861" y="6553"/>
                    <a:pt x="7642" y="5334"/>
                    <a:pt x="7442" y="3337"/>
                  </a:cubicBezTo>
                  <a:lnTo>
                    <a:pt x="7419" y="2996"/>
                  </a:lnTo>
                  <a:cubicBezTo>
                    <a:pt x="7237" y="1290"/>
                    <a:pt x="6191" y="243"/>
                    <a:pt x="4485" y="61"/>
                  </a:cubicBezTo>
                  <a:lnTo>
                    <a:pt x="4144" y="16"/>
                  </a:lnTo>
                  <a:cubicBezTo>
                    <a:pt x="4040" y="6"/>
                    <a:pt x="3938" y="1"/>
                    <a:pt x="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>
              <a:extLst>
                <a:ext uri="{FF2B5EF4-FFF2-40B4-BE49-F238E27FC236}">
                  <a16:creationId xmlns:a16="http://schemas.microsoft.com/office/drawing/2014/main" id="{78B7E9B6-4A75-D95F-AD73-FA655B60D05F}"/>
                </a:ext>
              </a:extLst>
            </p:cNvPr>
            <p:cNvSpPr/>
            <p:nvPr/>
          </p:nvSpPr>
          <p:spPr>
            <a:xfrm>
              <a:off x="5385250" y="3407400"/>
              <a:ext cx="250825" cy="194525"/>
            </a:xfrm>
            <a:custGeom>
              <a:avLst/>
              <a:gdLst/>
              <a:ahLst/>
              <a:cxnLst/>
              <a:rect l="l" t="t" r="r" b="b"/>
              <a:pathLst>
                <a:path w="10033" h="7781" extrusionOk="0">
                  <a:moveTo>
                    <a:pt x="5005" y="1"/>
                  </a:moveTo>
                  <a:cubicBezTo>
                    <a:pt x="1" y="1"/>
                    <a:pt x="1" y="7780"/>
                    <a:pt x="5005" y="7780"/>
                  </a:cubicBezTo>
                  <a:cubicBezTo>
                    <a:pt x="10032" y="7780"/>
                    <a:pt x="10032" y="1"/>
                    <a:pt x="5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>
              <a:extLst>
                <a:ext uri="{FF2B5EF4-FFF2-40B4-BE49-F238E27FC236}">
                  <a16:creationId xmlns:a16="http://schemas.microsoft.com/office/drawing/2014/main" id="{846455F5-9164-D388-6620-044DCBBFD794}"/>
                </a:ext>
              </a:extLst>
            </p:cNvPr>
            <p:cNvSpPr/>
            <p:nvPr/>
          </p:nvSpPr>
          <p:spPr>
            <a:xfrm>
              <a:off x="5173125" y="3149225"/>
              <a:ext cx="186550" cy="328425"/>
            </a:xfrm>
            <a:custGeom>
              <a:avLst/>
              <a:gdLst/>
              <a:ahLst/>
              <a:cxnLst/>
              <a:rect l="l" t="t" r="r" b="b"/>
              <a:pathLst>
                <a:path w="7462" h="13137" extrusionOk="0">
                  <a:moveTo>
                    <a:pt x="3292" y="0"/>
                  </a:moveTo>
                  <a:cubicBezTo>
                    <a:pt x="2290" y="0"/>
                    <a:pt x="1320" y="655"/>
                    <a:pt x="1343" y="1980"/>
                  </a:cubicBezTo>
                  <a:cubicBezTo>
                    <a:pt x="1388" y="3663"/>
                    <a:pt x="1388" y="4891"/>
                    <a:pt x="751" y="6438"/>
                  </a:cubicBezTo>
                  <a:cubicBezTo>
                    <a:pt x="1" y="8121"/>
                    <a:pt x="137" y="10078"/>
                    <a:pt x="1138" y="11624"/>
                  </a:cubicBezTo>
                  <a:cubicBezTo>
                    <a:pt x="1716" y="12591"/>
                    <a:pt x="2825" y="13136"/>
                    <a:pt x="3906" y="13136"/>
                  </a:cubicBezTo>
                  <a:cubicBezTo>
                    <a:pt x="4910" y="13136"/>
                    <a:pt x="5889" y="12665"/>
                    <a:pt x="6393" y="11624"/>
                  </a:cubicBezTo>
                  <a:cubicBezTo>
                    <a:pt x="7234" y="9918"/>
                    <a:pt x="7462" y="8190"/>
                    <a:pt x="6598" y="6438"/>
                  </a:cubicBezTo>
                  <a:cubicBezTo>
                    <a:pt x="6347" y="5892"/>
                    <a:pt x="5915" y="5414"/>
                    <a:pt x="5733" y="4846"/>
                  </a:cubicBezTo>
                  <a:cubicBezTo>
                    <a:pt x="5437" y="3959"/>
                    <a:pt x="5506" y="2889"/>
                    <a:pt x="5437" y="1980"/>
                  </a:cubicBezTo>
                  <a:cubicBezTo>
                    <a:pt x="5346" y="666"/>
                    <a:pt x="43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>
              <a:extLst>
                <a:ext uri="{FF2B5EF4-FFF2-40B4-BE49-F238E27FC236}">
                  <a16:creationId xmlns:a16="http://schemas.microsoft.com/office/drawing/2014/main" id="{2984DFC9-3395-A3DF-C4A3-445D929E55B8}"/>
                </a:ext>
              </a:extLst>
            </p:cNvPr>
            <p:cNvSpPr/>
            <p:nvPr/>
          </p:nvSpPr>
          <p:spPr>
            <a:xfrm>
              <a:off x="5200825" y="3921075"/>
              <a:ext cx="353350" cy="199425"/>
            </a:xfrm>
            <a:custGeom>
              <a:avLst/>
              <a:gdLst/>
              <a:ahLst/>
              <a:cxnLst/>
              <a:rect l="l" t="t" r="r" b="b"/>
              <a:pathLst>
                <a:path w="14134" h="7977" extrusionOk="0">
                  <a:moveTo>
                    <a:pt x="7050" y="0"/>
                  </a:moveTo>
                  <a:cubicBezTo>
                    <a:pt x="6033" y="0"/>
                    <a:pt x="5004" y="189"/>
                    <a:pt x="3988" y="518"/>
                  </a:cubicBezTo>
                  <a:cubicBezTo>
                    <a:pt x="3880" y="506"/>
                    <a:pt x="3774" y="501"/>
                    <a:pt x="3670" y="501"/>
                  </a:cubicBezTo>
                  <a:cubicBezTo>
                    <a:pt x="953" y="501"/>
                    <a:pt x="0" y="4398"/>
                    <a:pt x="2805" y="5341"/>
                  </a:cubicBezTo>
                  <a:cubicBezTo>
                    <a:pt x="4303" y="6922"/>
                    <a:pt x="6348" y="7976"/>
                    <a:pt x="8523" y="7976"/>
                  </a:cubicBezTo>
                  <a:cubicBezTo>
                    <a:pt x="8694" y="7976"/>
                    <a:pt x="8866" y="7970"/>
                    <a:pt x="9038" y="7956"/>
                  </a:cubicBezTo>
                  <a:cubicBezTo>
                    <a:pt x="12632" y="7683"/>
                    <a:pt x="14134" y="3066"/>
                    <a:pt x="10858" y="1041"/>
                  </a:cubicBezTo>
                  <a:cubicBezTo>
                    <a:pt x="9643" y="312"/>
                    <a:pt x="8356" y="0"/>
                    <a:pt x="7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>
              <a:extLst>
                <a:ext uri="{FF2B5EF4-FFF2-40B4-BE49-F238E27FC236}">
                  <a16:creationId xmlns:a16="http://schemas.microsoft.com/office/drawing/2014/main" id="{484FC57F-9F15-65C6-4CFF-92ADD6D3C042}"/>
                </a:ext>
              </a:extLst>
            </p:cNvPr>
            <p:cNvSpPr/>
            <p:nvPr/>
          </p:nvSpPr>
          <p:spPr>
            <a:xfrm>
              <a:off x="5754325" y="3980375"/>
              <a:ext cx="271875" cy="188325"/>
            </a:xfrm>
            <a:custGeom>
              <a:avLst/>
              <a:gdLst/>
              <a:ahLst/>
              <a:cxnLst/>
              <a:rect l="l" t="t" r="r" b="b"/>
              <a:pathLst>
                <a:path w="10875" h="7533" extrusionOk="0">
                  <a:moveTo>
                    <a:pt x="5448" y="1"/>
                  </a:moveTo>
                  <a:cubicBezTo>
                    <a:pt x="4353" y="1"/>
                    <a:pt x="3268" y="334"/>
                    <a:pt x="2457" y="1058"/>
                  </a:cubicBezTo>
                  <a:cubicBezTo>
                    <a:pt x="410" y="1649"/>
                    <a:pt x="1" y="4834"/>
                    <a:pt x="1980" y="5744"/>
                  </a:cubicBezTo>
                  <a:cubicBezTo>
                    <a:pt x="2860" y="6900"/>
                    <a:pt x="4341" y="7532"/>
                    <a:pt x="5800" y="7532"/>
                  </a:cubicBezTo>
                  <a:cubicBezTo>
                    <a:pt x="6264" y="7532"/>
                    <a:pt x="6727" y="7468"/>
                    <a:pt x="7166" y="7336"/>
                  </a:cubicBezTo>
                  <a:cubicBezTo>
                    <a:pt x="10146" y="6449"/>
                    <a:pt x="10874" y="2263"/>
                    <a:pt x="8031" y="648"/>
                  </a:cubicBezTo>
                  <a:cubicBezTo>
                    <a:pt x="7260" y="227"/>
                    <a:pt x="6350" y="1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>
              <a:extLst>
                <a:ext uri="{FF2B5EF4-FFF2-40B4-BE49-F238E27FC236}">
                  <a16:creationId xmlns:a16="http://schemas.microsoft.com/office/drawing/2014/main" id="{FBDA6D58-E561-8773-DC96-E4E3DD6AD25A}"/>
                </a:ext>
              </a:extLst>
            </p:cNvPr>
            <p:cNvSpPr/>
            <p:nvPr/>
          </p:nvSpPr>
          <p:spPr>
            <a:xfrm>
              <a:off x="5580875" y="4411875"/>
              <a:ext cx="216700" cy="236975"/>
            </a:xfrm>
            <a:custGeom>
              <a:avLst/>
              <a:gdLst/>
              <a:ahLst/>
              <a:cxnLst/>
              <a:rect l="l" t="t" r="r" b="b"/>
              <a:pathLst>
                <a:path w="8668" h="9479" extrusionOk="0">
                  <a:moveTo>
                    <a:pt x="4482" y="0"/>
                  </a:moveTo>
                  <a:cubicBezTo>
                    <a:pt x="2851" y="0"/>
                    <a:pt x="1240" y="1214"/>
                    <a:pt x="615" y="2837"/>
                  </a:cubicBezTo>
                  <a:cubicBezTo>
                    <a:pt x="1" y="4452"/>
                    <a:pt x="456" y="6022"/>
                    <a:pt x="1184" y="7501"/>
                  </a:cubicBezTo>
                  <a:cubicBezTo>
                    <a:pt x="1814" y="8762"/>
                    <a:pt x="3276" y="9478"/>
                    <a:pt x="4670" y="9478"/>
                  </a:cubicBezTo>
                  <a:cubicBezTo>
                    <a:pt x="4986" y="9478"/>
                    <a:pt x="5298" y="9442"/>
                    <a:pt x="5597" y="9366"/>
                  </a:cubicBezTo>
                  <a:cubicBezTo>
                    <a:pt x="7371" y="8888"/>
                    <a:pt x="8372" y="7319"/>
                    <a:pt x="8508" y="5567"/>
                  </a:cubicBezTo>
                  <a:cubicBezTo>
                    <a:pt x="8668" y="3816"/>
                    <a:pt x="8099" y="2428"/>
                    <a:pt x="6939" y="1131"/>
                  </a:cubicBezTo>
                  <a:cubicBezTo>
                    <a:pt x="6208" y="338"/>
                    <a:pt x="5342" y="0"/>
                    <a:pt x="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>
              <a:extLst>
                <a:ext uri="{FF2B5EF4-FFF2-40B4-BE49-F238E27FC236}">
                  <a16:creationId xmlns:a16="http://schemas.microsoft.com/office/drawing/2014/main" id="{65DA9CE0-544A-5D6E-803E-D51954D21BEB}"/>
                </a:ext>
              </a:extLst>
            </p:cNvPr>
            <p:cNvSpPr/>
            <p:nvPr/>
          </p:nvSpPr>
          <p:spPr>
            <a:xfrm>
              <a:off x="5731675" y="3595750"/>
              <a:ext cx="242750" cy="181425"/>
            </a:xfrm>
            <a:custGeom>
              <a:avLst/>
              <a:gdLst/>
              <a:ahLst/>
              <a:cxnLst/>
              <a:rect l="l" t="t" r="r" b="b"/>
              <a:pathLst>
                <a:path w="9710" h="7257" extrusionOk="0">
                  <a:moveTo>
                    <a:pt x="5615" y="0"/>
                  </a:moveTo>
                  <a:cubicBezTo>
                    <a:pt x="5329" y="0"/>
                    <a:pt x="5025" y="35"/>
                    <a:pt x="4706" y="110"/>
                  </a:cubicBezTo>
                  <a:cubicBezTo>
                    <a:pt x="3068" y="474"/>
                    <a:pt x="2249" y="1407"/>
                    <a:pt x="1293" y="2726"/>
                  </a:cubicBezTo>
                  <a:cubicBezTo>
                    <a:pt x="0" y="4532"/>
                    <a:pt x="1723" y="7256"/>
                    <a:pt x="3806" y="7256"/>
                  </a:cubicBezTo>
                  <a:cubicBezTo>
                    <a:pt x="3848" y="7256"/>
                    <a:pt x="3890" y="7255"/>
                    <a:pt x="3932" y="7253"/>
                  </a:cubicBezTo>
                  <a:cubicBezTo>
                    <a:pt x="5570" y="7184"/>
                    <a:pt x="6707" y="6889"/>
                    <a:pt x="7913" y="5729"/>
                  </a:cubicBezTo>
                  <a:lnTo>
                    <a:pt x="7845" y="5638"/>
                  </a:lnTo>
                  <a:cubicBezTo>
                    <a:pt x="9710" y="3669"/>
                    <a:pt x="8554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>
              <a:extLst>
                <a:ext uri="{FF2B5EF4-FFF2-40B4-BE49-F238E27FC236}">
                  <a16:creationId xmlns:a16="http://schemas.microsoft.com/office/drawing/2014/main" id="{5563DB7D-68E5-276F-50A6-5785AB51D794}"/>
                </a:ext>
              </a:extLst>
            </p:cNvPr>
            <p:cNvSpPr/>
            <p:nvPr/>
          </p:nvSpPr>
          <p:spPr>
            <a:xfrm>
              <a:off x="5104900" y="3659900"/>
              <a:ext cx="147875" cy="114325"/>
            </a:xfrm>
            <a:custGeom>
              <a:avLst/>
              <a:gdLst/>
              <a:ahLst/>
              <a:cxnLst/>
              <a:rect l="l" t="t" r="r" b="b"/>
              <a:pathLst>
                <a:path w="5915" h="4573" extrusionOk="0">
                  <a:moveTo>
                    <a:pt x="2957" y="1"/>
                  </a:moveTo>
                  <a:cubicBezTo>
                    <a:pt x="0" y="1"/>
                    <a:pt x="0" y="4573"/>
                    <a:pt x="2957" y="4573"/>
                  </a:cubicBezTo>
                  <a:cubicBezTo>
                    <a:pt x="5892" y="4573"/>
                    <a:pt x="5914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>
              <a:extLst>
                <a:ext uri="{FF2B5EF4-FFF2-40B4-BE49-F238E27FC236}">
                  <a16:creationId xmlns:a16="http://schemas.microsoft.com/office/drawing/2014/main" id="{ABD744A7-F9C9-6ED3-86F2-8DD524437B86}"/>
                </a:ext>
              </a:extLst>
            </p:cNvPr>
            <p:cNvSpPr/>
            <p:nvPr/>
          </p:nvSpPr>
          <p:spPr>
            <a:xfrm>
              <a:off x="5576900" y="3102725"/>
              <a:ext cx="223525" cy="187425"/>
            </a:xfrm>
            <a:custGeom>
              <a:avLst/>
              <a:gdLst/>
              <a:ahLst/>
              <a:cxnLst/>
              <a:rect l="l" t="t" r="r" b="b"/>
              <a:pathLst>
                <a:path w="8941" h="7497" extrusionOk="0">
                  <a:moveTo>
                    <a:pt x="5085" y="1"/>
                  </a:moveTo>
                  <a:cubicBezTo>
                    <a:pt x="4214" y="1"/>
                    <a:pt x="3344" y="325"/>
                    <a:pt x="2662" y="973"/>
                  </a:cubicBezTo>
                  <a:cubicBezTo>
                    <a:pt x="1092" y="2452"/>
                    <a:pt x="1" y="6342"/>
                    <a:pt x="2798" y="7252"/>
                  </a:cubicBezTo>
                  <a:cubicBezTo>
                    <a:pt x="3263" y="7417"/>
                    <a:pt x="3740" y="7496"/>
                    <a:pt x="4211" y="7496"/>
                  </a:cubicBezTo>
                  <a:cubicBezTo>
                    <a:pt x="5493" y="7496"/>
                    <a:pt x="6725" y="6906"/>
                    <a:pt x="7507" y="5841"/>
                  </a:cubicBezTo>
                  <a:cubicBezTo>
                    <a:pt x="8622" y="4363"/>
                    <a:pt x="8940" y="2406"/>
                    <a:pt x="7507" y="973"/>
                  </a:cubicBezTo>
                  <a:cubicBezTo>
                    <a:pt x="6825" y="325"/>
                    <a:pt x="5955" y="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>
              <a:extLst>
                <a:ext uri="{FF2B5EF4-FFF2-40B4-BE49-F238E27FC236}">
                  <a16:creationId xmlns:a16="http://schemas.microsoft.com/office/drawing/2014/main" id="{0BC364E4-F4D9-B065-4E4C-9D041A2B2C9F}"/>
                </a:ext>
              </a:extLst>
            </p:cNvPr>
            <p:cNvSpPr/>
            <p:nvPr/>
          </p:nvSpPr>
          <p:spPr>
            <a:xfrm>
              <a:off x="4744225" y="4350900"/>
              <a:ext cx="212850" cy="272900"/>
            </a:xfrm>
            <a:custGeom>
              <a:avLst/>
              <a:gdLst/>
              <a:ahLst/>
              <a:cxnLst/>
              <a:rect l="l" t="t" r="r" b="b"/>
              <a:pathLst>
                <a:path w="8514" h="10916" extrusionOk="0">
                  <a:moveTo>
                    <a:pt x="2737" y="0"/>
                  </a:moveTo>
                  <a:cubicBezTo>
                    <a:pt x="1353" y="0"/>
                    <a:pt x="0" y="1479"/>
                    <a:pt x="779" y="3161"/>
                  </a:cubicBezTo>
                  <a:cubicBezTo>
                    <a:pt x="1325" y="4366"/>
                    <a:pt x="1916" y="5572"/>
                    <a:pt x="2439" y="6800"/>
                  </a:cubicBezTo>
                  <a:cubicBezTo>
                    <a:pt x="2985" y="8097"/>
                    <a:pt x="3304" y="9257"/>
                    <a:pt x="4350" y="10235"/>
                  </a:cubicBezTo>
                  <a:cubicBezTo>
                    <a:pt x="4857" y="10710"/>
                    <a:pt x="5416" y="10915"/>
                    <a:pt x="5950" y="10915"/>
                  </a:cubicBezTo>
                  <a:cubicBezTo>
                    <a:pt x="7312" y="10915"/>
                    <a:pt x="8514" y="9584"/>
                    <a:pt x="8285" y="7983"/>
                  </a:cubicBezTo>
                  <a:cubicBezTo>
                    <a:pt x="8081" y="6618"/>
                    <a:pt x="7216" y="5618"/>
                    <a:pt x="6511" y="4480"/>
                  </a:cubicBezTo>
                  <a:cubicBezTo>
                    <a:pt x="5806" y="3320"/>
                    <a:pt x="5146" y="2205"/>
                    <a:pt x="4464" y="1068"/>
                  </a:cubicBezTo>
                  <a:cubicBezTo>
                    <a:pt x="4019" y="314"/>
                    <a:pt x="3374" y="0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6">
              <a:extLst>
                <a:ext uri="{FF2B5EF4-FFF2-40B4-BE49-F238E27FC236}">
                  <a16:creationId xmlns:a16="http://schemas.microsoft.com/office/drawing/2014/main" id="{FEDCD854-F2E8-E7D0-BBBA-E8345D59851A}"/>
                </a:ext>
              </a:extLst>
            </p:cNvPr>
            <p:cNvSpPr/>
            <p:nvPr/>
          </p:nvSpPr>
          <p:spPr>
            <a:xfrm>
              <a:off x="3826475" y="4462325"/>
              <a:ext cx="271850" cy="211000"/>
            </a:xfrm>
            <a:custGeom>
              <a:avLst/>
              <a:gdLst/>
              <a:ahLst/>
              <a:cxnLst/>
              <a:rect l="l" t="t" r="r" b="b"/>
              <a:pathLst>
                <a:path w="10874" h="8440" extrusionOk="0">
                  <a:moveTo>
                    <a:pt x="5437" y="0"/>
                  </a:moveTo>
                  <a:cubicBezTo>
                    <a:pt x="1" y="0"/>
                    <a:pt x="1" y="8440"/>
                    <a:pt x="5437" y="8440"/>
                  </a:cubicBezTo>
                  <a:cubicBezTo>
                    <a:pt x="10874" y="8440"/>
                    <a:pt x="10874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6">
              <a:extLst>
                <a:ext uri="{FF2B5EF4-FFF2-40B4-BE49-F238E27FC236}">
                  <a16:creationId xmlns:a16="http://schemas.microsoft.com/office/drawing/2014/main" id="{E6BC5555-C92A-4E5A-9F54-DDF49B02454A}"/>
                </a:ext>
              </a:extLst>
            </p:cNvPr>
            <p:cNvSpPr/>
            <p:nvPr/>
          </p:nvSpPr>
          <p:spPr>
            <a:xfrm>
              <a:off x="2341075" y="4212675"/>
              <a:ext cx="229775" cy="177450"/>
            </a:xfrm>
            <a:custGeom>
              <a:avLst/>
              <a:gdLst/>
              <a:ahLst/>
              <a:cxnLst/>
              <a:rect l="l" t="t" r="r" b="b"/>
              <a:pathLst>
                <a:path w="9191" h="7098" extrusionOk="0">
                  <a:moveTo>
                    <a:pt x="4595" y="0"/>
                  </a:moveTo>
                  <a:cubicBezTo>
                    <a:pt x="0" y="0"/>
                    <a:pt x="0" y="7098"/>
                    <a:pt x="4595" y="7098"/>
                  </a:cubicBezTo>
                  <a:cubicBezTo>
                    <a:pt x="9190" y="7098"/>
                    <a:pt x="9167" y="0"/>
                    <a:pt x="4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6">
              <a:extLst>
                <a:ext uri="{FF2B5EF4-FFF2-40B4-BE49-F238E27FC236}">
                  <a16:creationId xmlns:a16="http://schemas.microsoft.com/office/drawing/2014/main" id="{AC86E2C8-F986-2AF9-8A67-576A9D00C70C}"/>
                </a:ext>
              </a:extLst>
            </p:cNvPr>
            <p:cNvSpPr/>
            <p:nvPr/>
          </p:nvSpPr>
          <p:spPr>
            <a:xfrm>
              <a:off x="3104825" y="4105200"/>
              <a:ext cx="183700" cy="142750"/>
            </a:xfrm>
            <a:custGeom>
              <a:avLst/>
              <a:gdLst/>
              <a:ahLst/>
              <a:cxnLst/>
              <a:rect l="l" t="t" r="r" b="b"/>
              <a:pathLst>
                <a:path w="7348" h="5710" extrusionOk="0">
                  <a:moveTo>
                    <a:pt x="3685" y="0"/>
                  </a:moveTo>
                  <a:cubicBezTo>
                    <a:pt x="0" y="0"/>
                    <a:pt x="0" y="5710"/>
                    <a:pt x="3685" y="5710"/>
                  </a:cubicBezTo>
                  <a:cubicBezTo>
                    <a:pt x="7348" y="5710"/>
                    <a:pt x="734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C255433F-C115-A7D3-B58A-B08784A34F8C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BB300DB5-0660-1464-C187-0C4899B7A294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F6AD08D8-FA3D-4968-42CA-1E4C39A4FCD7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3DC21DFE-BAC4-FF9A-6DAF-C7C24B2D68B7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74B2F61E-7AE1-49B8-513D-172C6D79DFEC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C0C46798-5023-3C0F-7728-F98D788027FB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A81AE72C-8074-EE3A-57E5-8AAB37BA88A4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4023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8FC93F07-C4BC-CE49-8C86-585433E1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CC51A182-085B-8B3F-B940-335EC64D2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 err="1"/>
              <a:t>Tidyr</a:t>
            </a:r>
            <a:r>
              <a:rPr lang="en" sz="2700" dirty="0"/>
              <a:t>: Wide vs. Long Format</a:t>
            </a:r>
            <a:endParaRPr sz="2700"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94846B17-8D73-DD58-E701-72B866B442C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" descr="Introduction to the Tidyverse">
            <a:extLst>
              <a:ext uri="{FF2B5EF4-FFF2-40B4-BE49-F238E27FC236}">
                <a16:creationId xmlns:a16="http://schemas.microsoft.com/office/drawing/2014/main" id="{A133106F-ABFF-4847-3C64-EF657A946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2" r="7893"/>
          <a:stretch/>
        </p:blipFill>
        <p:spPr bwMode="auto">
          <a:xfrm>
            <a:off x="4599893" y="1170030"/>
            <a:ext cx="1694047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troduction to the Tidyverse">
            <a:extLst>
              <a:ext uri="{FF2B5EF4-FFF2-40B4-BE49-F238E27FC236}">
                <a16:creationId xmlns:a16="http://schemas.microsoft.com/office/drawing/2014/main" id="{9669C745-02B4-F0CC-2EEB-07333733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5" b="47281"/>
          <a:stretch/>
        </p:blipFill>
        <p:spPr bwMode="auto">
          <a:xfrm>
            <a:off x="997393" y="1305860"/>
            <a:ext cx="2298081" cy="19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4837BE17-0C31-2908-7C56-11A2C52D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" y="3121492"/>
            <a:ext cx="3251334" cy="16608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29463-E717-C680-F8BE-AB6AED1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77" y="1983945"/>
            <a:ext cx="2280466" cy="22197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6439D-5116-A41A-C1A5-34B27F78D6D1}"/>
              </a:ext>
            </a:extLst>
          </p:cNvPr>
          <p:cNvCxnSpPr>
            <a:cxnSpLocks/>
          </p:cNvCxnSpPr>
          <p:nvPr/>
        </p:nvCxnSpPr>
        <p:spPr>
          <a:xfrm>
            <a:off x="4283242" y="1405288"/>
            <a:ext cx="0" cy="3377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idying data">
            <a:extLst>
              <a:ext uri="{FF2B5EF4-FFF2-40B4-BE49-F238E27FC236}">
                <a16:creationId xmlns:a16="http://schemas.microsoft.com/office/drawing/2014/main" id="{0D3910FE-9D28-BA97-D2F9-4D4A4E8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2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48A8-5794-2344-8A81-6391C016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84585-A1AA-ACB4-9AA8-CC6462EC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9C0A80-347F-15FB-B8F8-3FA5F25414A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424" y="1205782"/>
            <a:ext cx="6931152" cy="3474720"/>
          </a:xfrm>
          <a:prstGeom prst="rect">
            <a:avLst/>
          </a:prstGeom>
        </p:spPr>
      </p:pic>
      <p:pic>
        <p:nvPicPr>
          <p:cNvPr id="6" name="Picture 2" descr="Tidying data">
            <a:extLst>
              <a:ext uri="{FF2B5EF4-FFF2-40B4-BE49-F238E27FC236}">
                <a16:creationId xmlns:a16="http://schemas.microsoft.com/office/drawing/2014/main" id="{35526AFF-3161-9CF4-2283-061A6647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0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ACED-D0F7-FC64-F948-8A21A55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6;p55">
            <a:extLst>
              <a:ext uri="{FF2B5EF4-FFF2-40B4-BE49-F238E27FC236}">
                <a16:creationId xmlns:a16="http://schemas.microsoft.com/office/drawing/2014/main" id="{45A0FB39-B396-C6DC-7245-2D31DE639E19}"/>
              </a:ext>
            </a:extLst>
          </p:cNvPr>
          <p:cNvSpPr txBox="1">
            <a:spLocks/>
          </p:cNvSpPr>
          <p:nvPr/>
        </p:nvSpPr>
        <p:spPr>
          <a:xfrm>
            <a:off x="720000" y="1075110"/>
            <a:ext cx="7517763" cy="395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Firstly, filter our observations and variables of interest and create a new variable for the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914400" lvl="2" indent="0" algn="l"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surveys_gw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s</a:t>
            </a:r>
            <a:r>
              <a:rPr lang="en-US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filter(!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is.na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(weight))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plot_id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genus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%&gt;%</a:t>
            </a:r>
          </a:p>
          <a:p>
            <a:pPr marL="1054100" lvl="2" indent="0" algn="l"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summarize(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mean(weight))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Pivoting from long to wide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21252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surveys_wide</a:t>
            </a:r>
            <a:r>
              <a:rPr lang="en-US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urveys_gw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%&gt;%</a:t>
            </a:r>
          </a:p>
          <a:p>
            <a:pPr marL="1054100" lvl="2" indent="0" algn="l">
              <a:buNone/>
            </a:pP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genus, 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values_from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	</a:t>
            </a:r>
            <a:r>
              <a:rPr lang="en-US" sz="1400" dirty="0" err="1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mean_weight</a:t>
            </a:r>
            <a:r>
              <a:rPr lang="en-US" sz="1400" dirty="0">
                <a:solidFill>
                  <a:srgbClr val="212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400" b="0" i="0" dirty="0">
              <a:solidFill>
                <a:srgbClr val="212529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046D8-0DFF-E091-709A-5AA85F21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long to wide format</a:t>
            </a:r>
          </a:p>
        </p:txBody>
      </p:sp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7485FADF-00B0-55A6-7F8A-A72BABA2D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6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105BB-8363-6E4C-2C34-59FBFE2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 Pivoting from wide to long format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900F4C5-534C-1437-82DA-556D9F7C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1"/>
          <a:stretch/>
        </p:blipFill>
        <p:spPr>
          <a:xfrm>
            <a:off x="1105578" y="1129001"/>
            <a:ext cx="6932844" cy="3474499"/>
          </a:xfrm>
          <a:prstGeom prst="rect">
            <a:avLst/>
          </a:prstGeom>
        </p:spPr>
      </p:pic>
      <p:pic>
        <p:nvPicPr>
          <p:cNvPr id="4" name="Picture 2" descr="Tidying data">
            <a:extLst>
              <a:ext uri="{FF2B5EF4-FFF2-40B4-BE49-F238E27FC236}">
                <a16:creationId xmlns:a16="http://schemas.microsoft.com/office/drawing/2014/main" id="{E7055335-F9AD-1D93-3EDB-99EFED95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6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5ED0E9-3C97-5AFD-32BF-F1AE75C9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" y="0"/>
            <a:ext cx="8976178" cy="51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55870-C7C6-8B0D-68F9-9C0AE333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84" y="18719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3DCB07-6740-2BD1-A18D-0C8229DD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4" y="1573531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057A1-34B4-5E1D-E56A-286F079D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08" y="134366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80D13E-9CFD-23D1-6A12-EB10F4F8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4" y="34467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11A9A82-627E-7A2C-92E1-B9E63BBE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04" y="20955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91C4B24-F951-B0C0-2F4A-8CA32B0A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44" y="2170429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3A4FEE1-EC7D-FF0F-C9E2-89E6A38A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44" y="359600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CDEF88C-4B87-FD5A-D55E-CD2C2696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84" y="3745228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EBF1E80-1DEF-C30A-1957-F9C8604F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24" y="31242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2469CD0-9FA7-F914-05BF-D066A90D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4" y="119443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0457C5F3-E58C-C3D5-52B7-56BDBF00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73" y="153924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E92BAD0-5483-BB66-E437-9860C9DD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44" y="2190113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F195A55-BA4C-68CE-08EE-0DE28166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08" y="156400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C9A42AA-1A3B-35D4-E626-88383704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68846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89C16A7-83F6-70AD-74DD-01927827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44" y="1837688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6CB2B4B-0427-4D95-9495-9498D94C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16" y="1986912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CAC1178-A88B-C820-7A8C-18425F7F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08" y="2190746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BC47A57-1582-9A8A-3093-23E4FBE3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84" y="47498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0ED2C1B-8614-A989-5704-0996565D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84" y="277114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365AFFB-6231-BEF0-A6CC-DB9D8330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70" y="224472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757A0A6-7E14-4936-FEF2-0D3A1C6F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56" y="2482416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944124B-D824-303D-8375-479564BB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28" y="98244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912D9F5F-2293-5BDF-D7BE-110DC120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26" y="2472691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AFE5C2C-B6C4-5A74-6990-DA916777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32" y="292036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C5240CB-75BE-0F30-62B3-EFBC57AA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76" y="3124200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6023E69-CFAF-F63B-B8CA-B2688DD7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34" y="2622749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D29B7559-7FA4-78F2-7009-343BDED3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1" y="248919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CA72A98C-5205-1D22-AF5E-E5C32151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72" y="2895597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B7824B61-8DC5-A7FD-0A85-CA0C29E3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01" y="2339337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21D64713-A4A7-89C8-7802-1F422822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68" y="2966084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77C3CDE-D172-C7C2-A301-01E264C4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49" y="4849495"/>
            <a:ext cx="288224" cy="2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8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C77A0-327F-20E9-D6EF-7AD6415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5385"/>
            <a:ext cx="7704000" cy="7373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 and summarize</a:t>
            </a:r>
            <a:br>
              <a:rPr lang="en-US" b="0" dirty="0"/>
            </a:br>
            <a:r>
              <a:rPr lang="en-US" sz="2200" dirty="0" err="1"/>
              <a:t>NaN</a:t>
            </a:r>
            <a:r>
              <a:rPr lang="en-US" sz="2200" dirty="0"/>
              <a:t>?? NA? What the heck.</a:t>
            </a:r>
            <a:endParaRPr lang="en-US" dirty="0"/>
          </a:p>
        </p:txBody>
      </p:sp>
      <p:pic>
        <p:nvPicPr>
          <p:cNvPr id="4" name="Picture 2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836A240E-2CAB-948D-021F-128C7B587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08"/>
          <a:stretch/>
        </p:blipFill>
        <p:spPr bwMode="auto">
          <a:xfrm>
            <a:off x="8151315" y="3932903"/>
            <a:ext cx="867557" cy="11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22BC9-1B96-2847-86A6-4DF4E5A0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688"/>
          <a:stretch/>
        </p:blipFill>
        <p:spPr>
          <a:xfrm>
            <a:off x="1104585" y="1280191"/>
            <a:ext cx="6363329" cy="10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6917C57-B33C-75D0-8C31-9933D4A2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80" y="510136"/>
            <a:ext cx="6257400" cy="390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5EB257-5C17-398D-F264-83EB2CAE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1" y="0"/>
            <a:ext cx="2918779" cy="19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255888-E1E1-1FC1-3EEE-D0581038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0" y="2037919"/>
            <a:ext cx="2918779" cy="310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Wednesday Objectives</a:t>
            </a:r>
            <a:endParaRPr dirty="0"/>
          </a:p>
        </p:txBody>
      </p:sp>
      <p:sp>
        <p:nvSpPr>
          <p:cNvPr id="906" name="Google Shape;906;p55"/>
          <p:cNvSpPr txBox="1">
            <a:spLocks noGrp="1"/>
          </p:cNvSpPr>
          <p:nvPr>
            <p:ph type="body" idx="1"/>
          </p:nvPr>
        </p:nvSpPr>
        <p:spPr>
          <a:xfrm>
            <a:off x="720000" y="1209574"/>
            <a:ext cx="7704000" cy="33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tidy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</a:t>
            </a:r>
            <a:r>
              <a:rPr lang="en-US" sz="1400" dirty="0" err="1"/>
              <a:t>dplyr</a:t>
            </a:r>
            <a:r>
              <a:rPr lang="en-US" sz="1400" dirty="0"/>
              <a:t> and </a:t>
            </a:r>
            <a:r>
              <a:rPr lang="en-US" sz="1400" dirty="0" err="1"/>
              <a:t>tidyr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’pipe’ operator %&gt;%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dplyr</a:t>
            </a:r>
            <a:r>
              <a:rPr lang="en-US" sz="1400" dirty="0"/>
              <a:t> --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select, slice, filter, mutate, summarize,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group_by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Learn about wide vs long table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Manipulate data using </a:t>
            </a:r>
            <a:r>
              <a:rPr lang="en-US" sz="1400" dirty="0" err="1"/>
              <a:t>tidyr</a:t>
            </a:r>
            <a:r>
              <a:rPr lang="en-US" sz="1400" dirty="0"/>
              <a:t> -- reshape a data frame from long to wide and back using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pivot_wider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/>
              <a:t>and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pivot_longer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8" name="Google Shape;908;p55">
            <a:hlinkClick r:id="" action="ppaction://hlinkshowjump?jump=previousslide"/>
          </p:cNvPr>
          <p:cNvSpPr/>
          <p:nvPr/>
        </p:nvSpPr>
        <p:spPr>
          <a:xfrm rot="-8640554" flipH="1">
            <a:off x="3835462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5"/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5">
            <a:hlinkClick r:id="" action="ppaction://hlinkshowjump?jump=nextslide"/>
          </p:cNvPr>
          <p:cNvSpPr/>
          <p:nvPr/>
        </p:nvSpPr>
        <p:spPr>
          <a:xfrm rot="-8640554" flipH="1">
            <a:off x="4941737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>
            <a:hlinkClick r:id="rId3" action="ppaction://hlinksldjump"/>
          </p:cNvPr>
          <p:cNvSpPr/>
          <p:nvPr/>
        </p:nvSpPr>
        <p:spPr>
          <a:xfrm rot="-8640554" flipH="1">
            <a:off x="4388600" y="4767580"/>
            <a:ext cx="366800" cy="287238"/>
          </a:xfrm>
          <a:custGeom>
            <a:avLst/>
            <a:gdLst/>
            <a:ahLst/>
            <a:cxnLst/>
            <a:rect l="l" t="t" r="r" b="b"/>
            <a:pathLst>
              <a:path w="7243" h="5672" extrusionOk="0">
                <a:moveTo>
                  <a:pt x="1995" y="1"/>
                </a:moveTo>
                <a:cubicBezTo>
                  <a:pt x="1778" y="1"/>
                  <a:pt x="1564" y="33"/>
                  <a:pt x="1356" y="107"/>
                </a:cubicBezTo>
                <a:cubicBezTo>
                  <a:pt x="407" y="459"/>
                  <a:pt x="0" y="1680"/>
                  <a:pt x="271" y="2656"/>
                </a:cubicBezTo>
                <a:cubicBezTo>
                  <a:pt x="543" y="3633"/>
                  <a:pt x="1302" y="4392"/>
                  <a:pt x="2143" y="4962"/>
                </a:cubicBezTo>
                <a:cubicBezTo>
                  <a:pt x="2550" y="5260"/>
                  <a:pt x="3011" y="5477"/>
                  <a:pt x="3499" y="5613"/>
                </a:cubicBezTo>
                <a:cubicBezTo>
                  <a:pt x="3665" y="5653"/>
                  <a:pt x="3843" y="5672"/>
                  <a:pt x="4026" y="5672"/>
                </a:cubicBezTo>
                <a:cubicBezTo>
                  <a:pt x="5223" y="5672"/>
                  <a:pt x="6678" y="4863"/>
                  <a:pt x="6890" y="3687"/>
                </a:cubicBezTo>
                <a:cubicBezTo>
                  <a:pt x="7242" y="1924"/>
                  <a:pt x="5018" y="975"/>
                  <a:pt x="3716" y="459"/>
                </a:cubicBezTo>
                <a:cubicBezTo>
                  <a:pt x="3165" y="223"/>
                  <a:pt x="2570" y="1"/>
                  <a:pt x="1995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75F90156-E379-C21C-1393-D54681D0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6CCF7D02-F610-85D8-360A-505744387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24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Tidy Data</a:t>
            </a:r>
            <a:endParaRPr dirty="0"/>
          </a:p>
        </p:txBody>
      </p:sp>
      <p:sp>
        <p:nvSpPr>
          <p:cNvPr id="994" name="Google Shape;994;p56">
            <a:extLst>
              <a:ext uri="{FF2B5EF4-FFF2-40B4-BE49-F238E27FC236}">
                <a16:creationId xmlns:a16="http://schemas.microsoft.com/office/drawing/2014/main" id="{8D1C4575-CD5F-C602-C64E-247E31A1D98E}"/>
              </a:ext>
            </a:extLst>
          </p:cNvPr>
          <p:cNvSpPr/>
          <p:nvPr/>
        </p:nvSpPr>
        <p:spPr>
          <a:xfrm rot="-5136104" flipH="1">
            <a:off x="7779287" y="-812979"/>
            <a:ext cx="1711799" cy="2177741"/>
          </a:xfrm>
          <a:custGeom>
            <a:avLst/>
            <a:gdLst/>
            <a:ahLst/>
            <a:cxnLst/>
            <a:rect l="l" t="t" r="r" b="b"/>
            <a:pathLst>
              <a:path w="68462" h="87097" extrusionOk="0">
                <a:moveTo>
                  <a:pt x="38749" y="20088"/>
                </a:moveTo>
                <a:lnTo>
                  <a:pt x="38749" y="20088"/>
                </a:lnTo>
                <a:cubicBezTo>
                  <a:pt x="38711" y="20104"/>
                  <a:pt x="38665" y="20121"/>
                  <a:pt x="38598" y="20138"/>
                </a:cubicBezTo>
                <a:lnTo>
                  <a:pt x="38082" y="20300"/>
                </a:lnTo>
                <a:cubicBezTo>
                  <a:pt x="38137" y="20273"/>
                  <a:pt x="38191" y="20246"/>
                  <a:pt x="38245" y="20219"/>
                </a:cubicBezTo>
                <a:lnTo>
                  <a:pt x="38749" y="20088"/>
                </a:lnTo>
                <a:close/>
                <a:moveTo>
                  <a:pt x="10986" y="19595"/>
                </a:moveTo>
                <a:cubicBezTo>
                  <a:pt x="10199" y="20273"/>
                  <a:pt x="9928" y="20517"/>
                  <a:pt x="8517" y="21792"/>
                </a:cubicBezTo>
                <a:cubicBezTo>
                  <a:pt x="9304" y="21006"/>
                  <a:pt x="10118" y="20273"/>
                  <a:pt x="10986" y="19595"/>
                </a:cubicBezTo>
                <a:close/>
                <a:moveTo>
                  <a:pt x="8409" y="22172"/>
                </a:moveTo>
                <a:lnTo>
                  <a:pt x="8273" y="22308"/>
                </a:lnTo>
                <a:lnTo>
                  <a:pt x="7679" y="22848"/>
                </a:lnTo>
                <a:lnTo>
                  <a:pt x="7679" y="22848"/>
                </a:lnTo>
                <a:cubicBezTo>
                  <a:pt x="7859" y="22670"/>
                  <a:pt x="8039" y="22515"/>
                  <a:pt x="8219" y="22335"/>
                </a:cubicBezTo>
                <a:lnTo>
                  <a:pt x="8409" y="22172"/>
                </a:lnTo>
                <a:close/>
                <a:moveTo>
                  <a:pt x="8626" y="21819"/>
                </a:moveTo>
                <a:cubicBezTo>
                  <a:pt x="8138" y="22253"/>
                  <a:pt x="7649" y="22687"/>
                  <a:pt x="6754" y="23582"/>
                </a:cubicBezTo>
                <a:cubicBezTo>
                  <a:pt x="7487" y="22823"/>
                  <a:pt x="7921" y="22389"/>
                  <a:pt x="8192" y="22145"/>
                </a:cubicBezTo>
                <a:cubicBezTo>
                  <a:pt x="8327" y="22036"/>
                  <a:pt x="8463" y="21928"/>
                  <a:pt x="8626" y="21819"/>
                </a:cubicBezTo>
                <a:close/>
                <a:moveTo>
                  <a:pt x="7677" y="22796"/>
                </a:moveTo>
                <a:lnTo>
                  <a:pt x="7677" y="22796"/>
                </a:lnTo>
                <a:lnTo>
                  <a:pt x="7677" y="22796"/>
                </a:lnTo>
                <a:cubicBezTo>
                  <a:pt x="7323" y="23149"/>
                  <a:pt x="6971" y="23502"/>
                  <a:pt x="6641" y="23855"/>
                </a:cubicBezTo>
                <a:lnTo>
                  <a:pt x="6641" y="23855"/>
                </a:lnTo>
                <a:cubicBezTo>
                  <a:pt x="6960" y="23485"/>
                  <a:pt x="7305" y="23140"/>
                  <a:pt x="7677" y="22796"/>
                </a:cubicBezTo>
                <a:close/>
                <a:moveTo>
                  <a:pt x="6076" y="24288"/>
                </a:moveTo>
                <a:lnTo>
                  <a:pt x="6022" y="24342"/>
                </a:lnTo>
                <a:lnTo>
                  <a:pt x="6022" y="24342"/>
                </a:lnTo>
                <a:lnTo>
                  <a:pt x="6022" y="24342"/>
                </a:lnTo>
                <a:lnTo>
                  <a:pt x="6076" y="24288"/>
                </a:lnTo>
                <a:close/>
                <a:moveTo>
                  <a:pt x="5975" y="24396"/>
                </a:moveTo>
                <a:lnTo>
                  <a:pt x="5859" y="24559"/>
                </a:lnTo>
                <a:lnTo>
                  <a:pt x="5859" y="24532"/>
                </a:lnTo>
                <a:lnTo>
                  <a:pt x="5975" y="24396"/>
                </a:lnTo>
                <a:close/>
                <a:moveTo>
                  <a:pt x="5267" y="25585"/>
                </a:moveTo>
                <a:lnTo>
                  <a:pt x="5235" y="25617"/>
                </a:lnTo>
                <a:lnTo>
                  <a:pt x="5235" y="25617"/>
                </a:lnTo>
                <a:lnTo>
                  <a:pt x="5267" y="25585"/>
                </a:lnTo>
                <a:close/>
                <a:moveTo>
                  <a:pt x="5515" y="25090"/>
                </a:moveTo>
                <a:cubicBezTo>
                  <a:pt x="5526" y="25090"/>
                  <a:pt x="5497" y="25132"/>
                  <a:pt x="5398" y="25264"/>
                </a:cubicBezTo>
                <a:cubicBezTo>
                  <a:pt x="5290" y="25372"/>
                  <a:pt x="5154" y="25535"/>
                  <a:pt x="4964" y="25834"/>
                </a:cubicBezTo>
                <a:cubicBezTo>
                  <a:pt x="4747" y="26105"/>
                  <a:pt x="4476" y="26457"/>
                  <a:pt x="4123" y="26973"/>
                </a:cubicBezTo>
                <a:cubicBezTo>
                  <a:pt x="4747" y="26023"/>
                  <a:pt x="5073" y="25617"/>
                  <a:pt x="5452" y="25128"/>
                </a:cubicBezTo>
                <a:cubicBezTo>
                  <a:pt x="5484" y="25107"/>
                  <a:pt x="5508" y="25090"/>
                  <a:pt x="5515" y="25090"/>
                </a:cubicBezTo>
                <a:close/>
                <a:moveTo>
                  <a:pt x="54791" y="29197"/>
                </a:moveTo>
                <a:lnTo>
                  <a:pt x="54953" y="29251"/>
                </a:lnTo>
                <a:lnTo>
                  <a:pt x="55089" y="29305"/>
                </a:lnTo>
                <a:lnTo>
                  <a:pt x="54791" y="29197"/>
                </a:lnTo>
                <a:close/>
                <a:moveTo>
                  <a:pt x="45650" y="30146"/>
                </a:moveTo>
                <a:cubicBezTo>
                  <a:pt x="45507" y="30187"/>
                  <a:pt x="45364" y="30228"/>
                  <a:pt x="45222" y="30280"/>
                </a:cubicBezTo>
                <a:lnTo>
                  <a:pt x="45222" y="30280"/>
                </a:lnTo>
                <a:cubicBezTo>
                  <a:pt x="45363" y="30234"/>
                  <a:pt x="45506" y="30189"/>
                  <a:pt x="45650" y="30146"/>
                </a:cubicBezTo>
                <a:close/>
                <a:moveTo>
                  <a:pt x="3310" y="28220"/>
                </a:moveTo>
                <a:lnTo>
                  <a:pt x="3310" y="28220"/>
                </a:lnTo>
                <a:cubicBezTo>
                  <a:pt x="3120" y="28573"/>
                  <a:pt x="2930" y="28899"/>
                  <a:pt x="2767" y="29278"/>
                </a:cubicBezTo>
                <a:cubicBezTo>
                  <a:pt x="2577" y="29631"/>
                  <a:pt x="2414" y="29984"/>
                  <a:pt x="2279" y="30336"/>
                </a:cubicBezTo>
                <a:lnTo>
                  <a:pt x="2197" y="30526"/>
                </a:lnTo>
                <a:cubicBezTo>
                  <a:pt x="2306" y="30173"/>
                  <a:pt x="2442" y="29875"/>
                  <a:pt x="2631" y="29495"/>
                </a:cubicBezTo>
                <a:cubicBezTo>
                  <a:pt x="2713" y="29305"/>
                  <a:pt x="2821" y="29116"/>
                  <a:pt x="2930" y="28899"/>
                </a:cubicBezTo>
                <a:cubicBezTo>
                  <a:pt x="3038" y="28709"/>
                  <a:pt x="3174" y="28465"/>
                  <a:pt x="3310" y="28220"/>
                </a:cubicBezTo>
                <a:close/>
                <a:moveTo>
                  <a:pt x="50625" y="28637"/>
                </a:moveTo>
                <a:cubicBezTo>
                  <a:pt x="51222" y="28637"/>
                  <a:pt x="51819" y="28670"/>
                  <a:pt x="52414" y="28735"/>
                </a:cubicBezTo>
                <a:lnTo>
                  <a:pt x="52414" y="28735"/>
                </a:lnTo>
                <a:cubicBezTo>
                  <a:pt x="51885" y="28680"/>
                  <a:pt x="51352" y="28656"/>
                  <a:pt x="50821" y="28656"/>
                </a:cubicBezTo>
                <a:cubicBezTo>
                  <a:pt x="50497" y="28656"/>
                  <a:pt x="50174" y="28665"/>
                  <a:pt x="49854" y="28682"/>
                </a:cubicBezTo>
                <a:cubicBezTo>
                  <a:pt x="49529" y="28709"/>
                  <a:pt x="49230" y="28736"/>
                  <a:pt x="48905" y="28790"/>
                </a:cubicBezTo>
                <a:lnTo>
                  <a:pt x="48335" y="28817"/>
                </a:lnTo>
                <a:cubicBezTo>
                  <a:pt x="46328" y="29116"/>
                  <a:pt x="44375" y="29712"/>
                  <a:pt x="42531" y="30580"/>
                </a:cubicBezTo>
                <a:lnTo>
                  <a:pt x="42531" y="30580"/>
                </a:lnTo>
                <a:lnTo>
                  <a:pt x="42585" y="30553"/>
                </a:lnTo>
                <a:cubicBezTo>
                  <a:pt x="42992" y="30336"/>
                  <a:pt x="43372" y="30173"/>
                  <a:pt x="43860" y="29984"/>
                </a:cubicBezTo>
                <a:cubicBezTo>
                  <a:pt x="44538" y="29712"/>
                  <a:pt x="45216" y="29495"/>
                  <a:pt x="45894" y="29305"/>
                </a:cubicBezTo>
                <a:cubicBezTo>
                  <a:pt x="46599" y="29116"/>
                  <a:pt x="47332" y="28953"/>
                  <a:pt x="48064" y="28844"/>
                </a:cubicBezTo>
                <a:cubicBezTo>
                  <a:pt x="48913" y="28705"/>
                  <a:pt x="49769" y="28637"/>
                  <a:pt x="50625" y="28637"/>
                </a:cubicBezTo>
                <a:close/>
                <a:moveTo>
                  <a:pt x="43387" y="30988"/>
                </a:moveTo>
                <a:lnTo>
                  <a:pt x="43387" y="30988"/>
                </a:lnTo>
                <a:cubicBezTo>
                  <a:pt x="43224" y="31063"/>
                  <a:pt x="43051" y="31133"/>
                  <a:pt x="42878" y="31205"/>
                </a:cubicBezTo>
                <a:lnTo>
                  <a:pt x="42878" y="31205"/>
                </a:lnTo>
                <a:cubicBezTo>
                  <a:pt x="43048" y="31128"/>
                  <a:pt x="43217" y="31055"/>
                  <a:pt x="43387" y="30988"/>
                </a:cubicBezTo>
                <a:close/>
                <a:moveTo>
                  <a:pt x="41093" y="32072"/>
                </a:moveTo>
                <a:lnTo>
                  <a:pt x="40985" y="32153"/>
                </a:lnTo>
                <a:lnTo>
                  <a:pt x="40713" y="32289"/>
                </a:lnTo>
                <a:lnTo>
                  <a:pt x="40849" y="32208"/>
                </a:lnTo>
                <a:lnTo>
                  <a:pt x="41093" y="32072"/>
                </a:lnTo>
                <a:close/>
                <a:moveTo>
                  <a:pt x="1411" y="32696"/>
                </a:moveTo>
                <a:lnTo>
                  <a:pt x="1357" y="32940"/>
                </a:lnTo>
                <a:cubicBezTo>
                  <a:pt x="1357" y="32962"/>
                  <a:pt x="1339" y="33002"/>
                  <a:pt x="1332" y="33002"/>
                </a:cubicBezTo>
                <a:cubicBezTo>
                  <a:pt x="1331" y="33002"/>
                  <a:pt x="1330" y="32999"/>
                  <a:pt x="1330" y="32994"/>
                </a:cubicBezTo>
                <a:lnTo>
                  <a:pt x="1384" y="32777"/>
                </a:lnTo>
                <a:lnTo>
                  <a:pt x="1411" y="32696"/>
                </a:lnTo>
                <a:close/>
                <a:moveTo>
                  <a:pt x="39303" y="33076"/>
                </a:moveTo>
                <a:lnTo>
                  <a:pt x="38950" y="33320"/>
                </a:lnTo>
                <a:lnTo>
                  <a:pt x="39167" y="33157"/>
                </a:lnTo>
                <a:lnTo>
                  <a:pt x="39303" y="33076"/>
                </a:lnTo>
                <a:close/>
                <a:moveTo>
                  <a:pt x="60769" y="33587"/>
                </a:moveTo>
                <a:lnTo>
                  <a:pt x="60769" y="33587"/>
                </a:lnTo>
                <a:cubicBezTo>
                  <a:pt x="60838" y="33697"/>
                  <a:pt x="60906" y="33807"/>
                  <a:pt x="60975" y="33916"/>
                </a:cubicBezTo>
                <a:cubicBezTo>
                  <a:pt x="60901" y="33813"/>
                  <a:pt x="60835" y="33702"/>
                  <a:pt x="60769" y="33587"/>
                </a:cubicBezTo>
                <a:close/>
                <a:moveTo>
                  <a:pt x="60975" y="33916"/>
                </a:moveTo>
                <a:cubicBezTo>
                  <a:pt x="61068" y="34040"/>
                  <a:pt x="61134" y="34173"/>
                  <a:pt x="61194" y="34304"/>
                </a:cubicBezTo>
                <a:lnTo>
                  <a:pt x="61194" y="34304"/>
                </a:lnTo>
                <a:cubicBezTo>
                  <a:pt x="61127" y="34175"/>
                  <a:pt x="61056" y="34046"/>
                  <a:pt x="60975" y="33916"/>
                </a:cubicBezTo>
                <a:close/>
                <a:moveTo>
                  <a:pt x="651" y="36303"/>
                </a:moveTo>
                <a:lnTo>
                  <a:pt x="651" y="36358"/>
                </a:lnTo>
                <a:lnTo>
                  <a:pt x="543" y="37090"/>
                </a:lnTo>
                <a:lnTo>
                  <a:pt x="543" y="37063"/>
                </a:lnTo>
                <a:lnTo>
                  <a:pt x="651" y="36303"/>
                </a:lnTo>
                <a:close/>
                <a:moveTo>
                  <a:pt x="597" y="37470"/>
                </a:moveTo>
                <a:lnTo>
                  <a:pt x="570" y="37741"/>
                </a:lnTo>
                <a:cubicBezTo>
                  <a:pt x="570" y="37814"/>
                  <a:pt x="548" y="37822"/>
                  <a:pt x="544" y="37842"/>
                </a:cubicBezTo>
                <a:lnTo>
                  <a:pt x="544" y="37842"/>
                </a:lnTo>
                <a:lnTo>
                  <a:pt x="570" y="37578"/>
                </a:lnTo>
                <a:cubicBezTo>
                  <a:pt x="570" y="37524"/>
                  <a:pt x="570" y="37497"/>
                  <a:pt x="597" y="37470"/>
                </a:cubicBezTo>
                <a:close/>
                <a:moveTo>
                  <a:pt x="33146" y="36276"/>
                </a:moveTo>
                <a:lnTo>
                  <a:pt x="30298" y="38283"/>
                </a:lnTo>
                <a:cubicBezTo>
                  <a:pt x="30786" y="37877"/>
                  <a:pt x="30786" y="37877"/>
                  <a:pt x="33146" y="36276"/>
                </a:cubicBezTo>
                <a:close/>
                <a:moveTo>
                  <a:pt x="28481" y="40399"/>
                </a:moveTo>
                <a:lnTo>
                  <a:pt x="28426" y="40426"/>
                </a:lnTo>
                <a:cubicBezTo>
                  <a:pt x="28400" y="40449"/>
                  <a:pt x="28367" y="40476"/>
                  <a:pt x="28328" y="40507"/>
                </a:cubicBezTo>
                <a:lnTo>
                  <a:pt x="28328" y="40507"/>
                </a:lnTo>
                <a:lnTo>
                  <a:pt x="28481" y="40399"/>
                </a:lnTo>
                <a:close/>
                <a:moveTo>
                  <a:pt x="245" y="41536"/>
                </a:moveTo>
                <a:cubicBezTo>
                  <a:pt x="245" y="41537"/>
                  <a:pt x="245" y="41538"/>
                  <a:pt x="245" y="41538"/>
                </a:cubicBezTo>
                <a:lnTo>
                  <a:pt x="245" y="41593"/>
                </a:lnTo>
                <a:cubicBezTo>
                  <a:pt x="245" y="41574"/>
                  <a:pt x="245" y="41555"/>
                  <a:pt x="245" y="41536"/>
                </a:cubicBezTo>
                <a:close/>
                <a:moveTo>
                  <a:pt x="43652" y="46854"/>
                </a:moveTo>
                <a:cubicBezTo>
                  <a:pt x="43910" y="46881"/>
                  <a:pt x="44169" y="46908"/>
                  <a:pt x="44429" y="46936"/>
                </a:cubicBezTo>
                <a:lnTo>
                  <a:pt x="45894" y="47072"/>
                </a:lnTo>
                <a:lnTo>
                  <a:pt x="45840" y="47072"/>
                </a:lnTo>
                <a:lnTo>
                  <a:pt x="46708" y="47126"/>
                </a:lnTo>
                <a:cubicBezTo>
                  <a:pt x="47440" y="47234"/>
                  <a:pt x="48064" y="47289"/>
                  <a:pt x="48606" y="47343"/>
                </a:cubicBezTo>
                <a:cubicBezTo>
                  <a:pt x="47494" y="47316"/>
                  <a:pt x="46220" y="47153"/>
                  <a:pt x="45107" y="47017"/>
                </a:cubicBezTo>
                <a:lnTo>
                  <a:pt x="44619" y="46990"/>
                </a:lnTo>
                <a:lnTo>
                  <a:pt x="44402" y="46936"/>
                </a:lnTo>
                <a:lnTo>
                  <a:pt x="43652" y="46854"/>
                </a:lnTo>
                <a:close/>
                <a:moveTo>
                  <a:pt x="62277" y="39016"/>
                </a:moveTo>
                <a:lnTo>
                  <a:pt x="62304" y="39070"/>
                </a:lnTo>
                <a:cubicBezTo>
                  <a:pt x="62304" y="39206"/>
                  <a:pt x="62304" y="39341"/>
                  <a:pt x="62277" y="39450"/>
                </a:cubicBezTo>
                <a:lnTo>
                  <a:pt x="62223" y="39829"/>
                </a:lnTo>
                <a:lnTo>
                  <a:pt x="62168" y="40209"/>
                </a:lnTo>
                <a:lnTo>
                  <a:pt x="62060" y="40589"/>
                </a:lnTo>
                <a:cubicBezTo>
                  <a:pt x="61762" y="41728"/>
                  <a:pt x="61219" y="42759"/>
                  <a:pt x="60460" y="43627"/>
                </a:cubicBezTo>
                <a:cubicBezTo>
                  <a:pt x="59700" y="44495"/>
                  <a:pt x="58805" y="45200"/>
                  <a:pt x="57774" y="45742"/>
                </a:cubicBezTo>
                <a:cubicBezTo>
                  <a:pt x="57340" y="45987"/>
                  <a:pt x="56879" y="46176"/>
                  <a:pt x="56418" y="46366"/>
                </a:cubicBezTo>
                <a:cubicBezTo>
                  <a:pt x="55550" y="46665"/>
                  <a:pt x="54682" y="46909"/>
                  <a:pt x="53787" y="47072"/>
                </a:cubicBezTo>
                <a:cubicBezTo>
                  <a:pt x="52865" y="47234"/>
                  <a:pt x="51970" y="47316"/>
                  <a:pt x="51075" y="47343"/>
                </a:cubicBezTo>
                <a:lnTo>
                  <a:pt x="50342" y="47343"/>
                </a:lnTo>
                <a:cubicBezTo>
                  <a:pt x="51319" y="47343"/>
                  <a:pt x="52322" y="47261"/>
                  <a:pt x="53272" y="47099"/>
                </a:cubicBezTo>
                <a:cubicBezTo>
                  <a:pt x="54248" y="46963"/>
                  <a:pt x="55225" y="46719"/>
                  <a:pt x="56147" y="46366"/>
                </a:cubicBezTo>
                <a:cubicBezTo>
                  <a:pt x="57096" y="46041"/>
                  <a:pt x="57991" y="45580"/>
                  <a:pt x="58805" y="45010"/>
                </a:cubicBezTo>
                <a:cubicBezTo>
                  <a:pt x="59646" y="44441"/>
                  <a:pt x="60351" y="43735"/>
                  <a:pt x="60948" y="42894"/>
                </a:cubicBezTo>
                <a:cubicBezTo>
                  <a:pt x="61192" y="42542"/>
                  <a:pt x="61409" y="42189"/>
                  <a:pt x="61599" y="41810"/>
                </a:cubicBezTo>
                <a:cubicBezTo>
                  <a:pt x="61680" y="41620"/>
                  <a:pt x="61734" y="41430"/>
                  <a:pt x="61816" y="41240"/>
                </a:cubicBezTo>
                <a:cubicBezTo>
                  <a:pt x="61897" y="41023"/>
                  <a:pt x="61979" y="40833"/>
                  <a:pt x="62033" y="40643"/>
                </a:cubicBezTo>
                <a:lnTo>
                  <a:pt x="62114" y="40236"/>
                </a:lnTo>
                <a:cubicBezTo>
                  <a:pt x="62141" y="40101"/>
                  <a:pt x="62168" y="39965"/>
                  <a:pt x="62195" y="39829"/>
                </a:cubicBezTo>
                <a:lnTo>
                  <a:pt x="62250" y="39423"/>
                </a:lnTo>
                <a:lnTo>
                  <a:pt x="62277" y="39016"/>
                </a:lnTo>
                <a:close/>
                <a:moveTo>
                  <a:pt x="46681" y="54639"/>
                </a:moveTo>
                <a:cubicBezTo>
                  <a:pt x="47277" y="54639"/>
                  <a:pt x="47901" y="54639"/>
                  <a:pt x="48498" y="54693"/>
                </a:cubicBezTo>
                <a:lnTo>
                  <a:pt x="48498" y="54720"/>
                </a:lnTo>
                <a:cubicBezTo>
                  <a:pt x="47847" y="54693"/>
                  <a:pt x="47196" y="54693"/>
                  <a:pt x="46545" y="54666"/>
                </a:cubicBezTo>
                <a:lnTo>
                  <a:pt x="46572" y="54666"/>
                </a:lnTo>
                <a:cubicBezTo>
                  <a:pt x="46599" y="54639"/>
                  <a:pt x="46654" y="54639"/>
                  <a:pt x="46681" y="54639"/>
                </a:cubicBezTo>
                <a:close/>
                <a:moveTo>
                  <a:pt x="43760" y="54729"/>
                </a:moveTo>
                <a:lnTo>
                  <a:pt x="43760" y="54729"/>
                </a:lnTo>
                <a:cubicBezTo>
                  <a:pt x="43401" y="54753"/>
                  <a:pt x="43058" y="54778"/>
                  <a:pt x="42693" y="54802"/>
                </a:cubicBezTo>
                <a:lnTo>
                  <a:pt x="42395" y="54802"/>
                </a:lnTo>
                <a:cubicBezTo>
                  <a:pt x="42857" y="54778"/>
                  <a:pt x="43318" y="54753"/>
                  <a:pt x="43760" y="54729"/>
                </a:cubicBezTo>
                <a:close/>
                <a:moveTo>
                  <a:pt x="39503" y="46546"/>
                </a:moveTo>
                <a:cubicBezTo>
                  <a:pt x="39524" y="46546"/>
                  <a:pt x="39545" y="46546"/>
                  <a:pt x="39566" y="46546"/>
                </a:cubicBezTo>
                <a:lnTo>
                  <a:pt x="39566" y="46546"/>
                </a:lnTo>
                <a:cubicBezTo>
                  <a:pt x="38788" y="46552"/>
                  <a:pt x="38015" y="46601"/>
                  <a:pt x="37242" y="46692"/>
                </a:cubicBezTo>
                <a:cubicBezTo>
                  <a:pt x="36536" y="46773"/>
                  <a:pt x="35831" y="46909"/>
                  <a:pt x="35126" y="47072"/>
                </a:cubicBezTo>
                <a:cubicBezTo>
                  <a:pt x="34394" y="47289"/>
                  <a:pt x="33688" y="47560"/>
                  <a:pt x="33037" y="47939"/>
                </a:cubicBezTo>
                <a:cubicBezTo>
                  <a:pt x="31383" y="48835"/>
                  <a:pt x="29999" y="50191"/>
                  <a:pt x="29104" y="51845"/>
                </a:cubicBezTo>
                <a:cubicBezTo>
                  <a:pt x="28670" y="52605"/>
                  <a:pt x="28426" y="53446"/>
                  <a:pt x="28318" y="54286"/>
                </a:cubicBezTo>
                <a:cubicBezTo>
                  <a:pt x="28291" y="54720"/>
                  <a:pt x="28291" y="55154"/>
                  <a:pt x="28345" y="55561"/>
                </a:cubicBezTo>
                <a:cubicBezTo>
                  <a:pt x="28372" y="55778"/>
                  <a:pt x="28426" y="55968"/>
                  <a:pt x="28481" y="56185"/>
                </a:cubicBezTo>
                <a:cubicBezTo>
                  <a:pt x="28508" y="56294"/>
                  <a:pt x="28535" y="56402"/>
                  <a:pt x="28562" y="56483"/>
                </a:cubicBezTo>
                <a:cubicBezTo>
                  <a:pt x="28589" y="56565"/>
                  <a:pt x="28616" y="56619"/>
                  <a:pt x="28643" y="56673"/>
                </a:cubicBezTo>
                <a:lnTo>
                  <a:pt x="28725" y="56863"/>
                </a:lnTo>
                <a:cubicBezTo>
                  <a:pt x="28725" y="56872"/>
                  <a:pt x="28728" y="56875"/>
                  <a:pt x="28732" y="56875"/>
                </a:cubicBezTo>
                <a:cubicBezTo>
                  <a:pt x="28740" y="56875"/>
                  <a:pt x="28752" y="56863"/>
                  <a:pt x="28752" y="56863"/>
                </a:cubicBezTo>
                <a:lnTo>
                  <a:pt x="28806" y="56863"/>
                </a:lnTo>
                <a:lnTo>
                  <a:pt x="28915" y="56836"/>
                </a:lnTo>
                <a:lnTo>
                  <a:pt x="29430" y="56673"/>
                </a:lnTo>
                <a:cubicBezTo>
                  <a:pt x="29864" y="56565"/>
                  <a:pt x="30298" y="56429"/>
                  <a:pt x="30732" y="56321"/>
                </a:cubicBezTo>
                <a:lnTo>
                  <a:pt x="32007" y="55968"/>
                </a:lnTo>
                <a:lnTo>
                  <a:pt x="33309" y="55670"/>
                </a:lnTo>
                <a:cubicBezTo>
                  <a:pt x="36374" y="54965"/>
                  <a:pt x="39493" y="54531"/>
                  <a:pt x="42612" y="54341"/>
                </a:cubicBezTo>
                <a:cubicBezTo>
                  <a:pt x="43792" y="54280"/>
                  <a:pt x="44957" y="54249"/>
                  <a:pt x="46129" y="54249"/>
                </a:cubicBezTo>
                <a:cubicBezTo>
                  <a:pt x="46520" y="54249"/>
                  <a:pt x="46911" y="54253"/>
                  <a:pt x="47304" y="54259"/>
                </a:cubicBezTo>
                <a:cubicBezTo>
                  <a:pt x="48878" y="54259"/>
                  <a:pt x="50451" y="54449"/>
                  <a:pt x="51970" y="54829"/>
                </a:cubicBezTo>
                <a:cubicBezTo>
                  <a:pt x="53326" y="55127"/>
                  <a:pt x="54601" y="55697"/>
                  <a:pt x="55767" y="56429"/>
                </a:cubicBezTo>
                <a:cubicBezTo>
                  <a:pt x="56364" y="56836"/>
                  <a:pt x="56879" y="57297"/>
                  <a:pt x="57340" y="57840"/>
                </a:cubicBezTo>
                <a:cubicBezTo>
                  <a:pt x="57557" y="58111"/>
                  <a:pt x="57747" y="58409"/>
                  <a:pt x="57910" y="58708"/>
                </a:cubicBezTo>
                <a:cubicBezTo>
                  <a:pt x="57991" y="58870"/>
                  <a:pt x="58073" y="59033"/>
                  <a:pt x="58154" y="59196"/>
                </a:cubicBezTo>
                <a:lnTo>
                  <a:pt x="58317" y="59711"/>
                </a:lnTo>
                <a:cubicBezTo>
                  <a:pt x="58805" y="61257"/>
                  <a:pt x="58561" y="63047"/>
                  <a:pt x="57367" y="64702"/>
                </a:cubicBezTo>
                <a:cubicBezTo>
                  <a:pt x="57937" y="63834"/>
                  <a:pt x="58344" y="62858"/>
                  <a:pt x="58480" y="61854"/>
                </a:cubicBezTo>
                <a:cubicBezTo>
                  <a:pt x="58588" y="60796"/>
                  <a:pt x="58371" y="59765"/>
                  <a:pt x="57883" y="58843"/>
                </a:cubicBezTo>
                <a:cubicBezTo>
                  <a:pt x="57422" y="57975"/>
                  <a:pt x="56744" y="57216"/>
                  <a:pt x="55930" y="56646"/>
                </a:cubicBezTo>
                <a:cubicBezTo>
                  <a:pt x="55198" y="56131"/>
                  <a:pt x="54384" y="55670"/>
                  <a:pt x="53516" y="55344"/>
                </a:cubicBezTo>
                <a:cubicBezTo>
                  <a:pt x="53299" y="55290"/>
                  <a:pt x="53055" y="55209"/>
                  <a:pt x="52838" y="55182"/>
                </a:cubicBezTo>
                <a:cubicBezTo>
                  <a:pt x="51482" y="54775"/>
                  <a:pt x="50071" y="54503"/>
                  <a:pt x="48661" y="54422"/>
                </a:cubicBezTo>
                <a:cubicBezTo>
                  <a:pt x="48335" y="54395"/>
                  <a:pt x="47928" y="54368"/>
                  <a:pt x="47494" y="54368"/>
                </a:cubicBezTo>
                <a:cubicBezTo>
                  <a:pt x="47205" y="54368"/>
                  <a:pt x="46904" y="54356"/>
                  <a:pt x="46606" y="54356"/>
                </a:cubicBezTo>
                <a:cubicBezTo>
                  <a:pt x="46458" y="54356"/>
                  <a:pt x="46310" y="54359"/>
                  <a:pt x="46165" y="54368"/>
                </a:cubicBezTo>
                <a:lnTo>
                  <a:pt x="45867" y="54368"/>
                </a:lnTo>
                <a:cubicBezTo>
                  <a:pt x="42558" y="54422"/>
                  <a:pt x="39276" y="54693"/>
                  <a:pt x="36021" y="55236"/>
                </a:cubicBezTo>
                <a:cubicBezTo>
                  <a:pt x="35506" y="55344"/>
                  <a:pt x="35126" y="55426"/>
                  <a:pt x="34746" y="55507"/>
                </a:cubicBezTo>
                <a:cubicBezTo>
                  <a:pt x="33905" y="55670"/>
                  <a:pt x="33064" y="55833"/>
                  <a:pt x="32196" y="56050"/>
                </a:cubicBezTo>
                <a:cubicBezTo>
                  <a:pt x="31410" y="56239"/>
                  <a:pt x="30542" y="56483"/>
                  <a:pt x="29782" y="56700"/>
                </a:cubicBezTo>
                <a:lnTo>
                  <a:pt x="29077" y="56917"/>
                </a:lnTo>
                <a:lnTo>
                  <a:pt x="28779" y="56999"/>
                </a:lnTo>
                <a:lnTo>
                  <a:pt x="28725" y="57026"/>
                </a:lnTo>
                <a:cubicBezTo>
                  <a:pt x="28707" y="57026"/>
                  <a:pt x="28688" y="57038"/>
                  <a:pt x="28670" y="57038"/>
                </a:cubicBezTo>
                <a:cubicBezTo>
                  <a:pt x="28661" y="57038"/>
                  <a:pt x="28652" y="57035"/>
                  <a:pt x="28643" y="57026"/>
                </a:cubicBezTo>
                <a:lnTo>
                  <a:pt x="28589" y="56890"/>
                </a:lnTo>
                <a:cubicBezTo>
                  <a:pt x="28562" y="56782"/>
                  <a:pt x="28508" y="56700"/>
                  <a:pt x="28481" y="56619"/>
                </a:cubicBezTo>
                <a:cubicBezTo>
                  <a:pt x="28453" y="56511"/>
                  <a:pt x="28399" y="56375"/>
                  <a:pt x="28372" y="56267"/>
                </a:cubicBezTo>
                <a:cubicBezTo>
                  <a:pt x="28318" y="56022"/>
                  <a:pt x="28264" y="55778"/>
                  <a:pt x="28236" y="55534"/>
                </a:cubicBezTo>
                <a:cubicBezTo>
                  <a:pt x="28128" y="54503"/>
                  <a:pt x="28264" y="53473"/>
                  <a:pt x="28698" y="52523"/>
                </a:cubicBezTo>
                <a:cubicBezTo>
                  <a:pt x="29837" y="49974"/>
                  <a:pt x="32007" y="48021"/>
                  <a:pt x="34692" y="47153"/>
                </a:cubicBezTo>
                <a:cubicBezTo>
                  <a:pt x="34990" y="47044"/>
                  <a:pt x="35343" y="46963"/>
                  <a:pt x="35668" y="46909"/>
                </a:cubicBezTo>
                <a:cubicBezTo>
                  <a:pt x="36021" y="46827"/>
                  <a:pt x="36346" y="46773"/>
                  <a:pt x="36699" y="46719"/>
                </a:cubicBezTo>
                <a:cubicBezTo>
                  <a:pt x="37617" y="46607"/>
                  <a:pt x="38560" y="46546"/>
                  <a:pt x="39503" y="46546"/>
                </a:cubicBezTo>
                <a:close/>
                <a:moveTo>
                  <a:pt x="52772" y="1"/>
                </a:moveTo>
                <a:cubicBezTo>
                  <a:pt x="52016" y="1"/>
                  <a:pt x="51261" y="55"/>
                  <a:pt x="50505" y="147"/>
                </a:cubicBezTo>
                <a:cubicBezTo>
                  <a:pt x="50261" y="174"/>
                  <a:pt x="49637" y="202"/>
                  <a:pt x="49203" y="283"/>
                </a:cubicBezTo>
                <a:lnTo>
                  <a:pt x="48959" y="283"/>
                </a:lnTo>
                <a:cubicBezTo>
                  <a:pt x="48145" y="419"/>
                  <a:pt x="47684" y="500"/>
                  <a:pt x="47223" y="608"/>
                </a:cubicBezTo>
                <a:cubicBezTo>
                  <a:pt x="46572" y="717"/>
                  <a:pt x="46247" y="798"/>
                  <a:pt x="45894" y="880"/>
                </a:cubicBezTo>
                <a:cubicBezTo>
                  <a:pt x="45541" y="934"/>
                  <a:pt x="45162" y="1042"/>
                  <a:pt x="44456" y="1205"/>
                </a:cubicBezTo>
                <a:cubicBezTo>
                  <a:pt x="42639" y="1666"/>
                  <a:pt x="40768" y="2263"/>
                  <a:pt x="38977" y="2887"/>
                </a:cubicBezTo>
                <a:cubicBezTo>
                  <a:pt x="38543" y="3050"/>
                  <a:pt x="37893" y="3267"/>
                  <a:pt x="37214" y="3538"/>
                </a:cubicBezTo>
                <a:cubicBezTo>
                  <a:pt x="36536" y="3782"/>
                  <a:pt x="35804" y="4107"/>
                  <a:pt x="35153" y="4352"/>
                </a:cubicBezTo>
                <a:cubicBezTo>
                  <a:pt x="35158" y="4351"/>
                  <a:pt x="35161" y="4350"/>
                  <a:pt x="35164" y="4350"/>
                </a:cubicBezTo>
                <a:cubicBezTo>
                  <a:pt x="35256" y="4350"/>
                  <a:pt x="34236" y="4795"/>
                  <a:pt x="33471" y="5111"/>
                </a:cubicBezTo>
                <a:cubicBezTo>
                  <a:pt x="32495" y="5572"/>
                  <a:pt x="31491" y="6006"/>
                  <a:pt x="30569" y="6467"/>
                </a:cubicBezTo>
                <a:cubicBezTo>
                  <a:pt x="29159" y="7145"/>
                  <a:pt x="28236" y="7661"/>
                  <a:pt x="27396" y="8149"/>
                </a:cubicBezTo>
                <a:lnTo>
                  <a:pt x="27423" y="8122"/>
                </a:lnTo>
                <a:lnTo>
                  <a:pt x="26690" y="8529"/>
                </a:lnTo>
                <a:lnTo>
                  <a:pt x="26745" y="8501"/>
                </a:lnTo>
                <a:lnTo>
                  <a:pt x="26745" y="8501"/>
                </a:lnTo>
                <a:lnTo>
                  <a:pt x="24114" y="9993"/>
                </a:lnTo>
                <a:cubicBezTo>
                  <a:pt x="22459" y="10916"/>
                  <a:pt x="20750" y="12000"/>
                  <a:pt x="19041" y="13167"/>
                </a:cubicBezTo>
                <a:lnTo>
                  <a:pt x="17387" y="14333"/>
                </a:lnTo>
                <a:cubicBezTo>
                  <a:pt x="15461" y="15662"/>
                  <a:pt x="14457" y="16449"/>
                  <a:pt x="13590" y="17154"/>
                </a:cubicBezTo>
                <a:lnTo>
                  <a:pt x="13617" y="17127"/>
                </a:lnTo>
                <a:lnTo>
                  <a:pt x="13617" y="17127"/>
                </a:lnTo>
                <a:cubicBezTo>
                  <a:pt x="13454" y="17235"/>
                  <a:pt x="13698" y="16991"/>
                  <a:pt x="12423" y="17941"/>
                </a:cubicBezTo>
                <a:cubicBezTo>
                  <a:pt x="11745" y="18483"/>
                  <a:pt x="10958" y="19107"/>
                  <a:pt x="10145" y="19812"/>
                </a:cubicBezTo>
                <a:lnTo>
                  <a:pt x="10823" y="19297"/>
                </a:lnTo>
                <a:lnTo>
                  <a:pt x="10823" y="19297"/>
                </a:lnTo>
                <a:cubicBezTo>
                  <a:pt x="9792" y="20165"/>
                  <a:pt x="8517" y="21250"/>
                  <a:pt x="7270" y="22470"/>
                </a:cubicBezTo>
                <a:lnTo>
                  <a:pt x="7297" y="22443"/>
                </a:lnTo>
                <a:lnTo>
                  <a:pt x="6700" y="23040"/>
                </a:lnTo>
                <a:lnTo>
                  <a:pt x="6754" y="23013"/>
                </a:lnTo>
                <a:lnTo>
                  <a:pt x="6754" y="23013"/>
                </a:lnTo>
                <a:cubicBezTo>
                  <a:pt x="5127" y="24613"/>
                  <a:pt x="3744" y="26430"/>
                  <a:pt x="2659" y="28410"/>
                </a:cubicBezTo>
                <a:lnTo>
                  <a:pt x="2740" y="28248"/>
                </a:lnTo>
                <a:lnTo>
                  <a:pt x="2659" y="28356"/>
                </a:lnTo>
                <a:cubicBezTo>
                  <a:pt x="2279" y="29143"/>
                  <a:pt x="1926" y="29929"/>
                  <a:pt x="1628" y="30743"/>
                </a:cubicBezTo>
                <a:cubicBezTo>
                  <a:pt x="1465" y="31177"/>
                  <a:pt x="1330" y="31530"/>
                  <a:pt x="1248" y="31801"/>
                </a:cubicBezTo>
                <a:cubicBezTo>
                  <a:pt x="1140" y="32072"/>
                  <a:pt x="1113" y="32289"/>
                  <a:pt x="1058" y="32452"/>
                </a:cubicBezTo>
                <a:cubicBezTo>
                  <a:pt x="950" y="32777"/>
                  <a:pt x="923" y="32994"/>
                  <a:pt x="841" y="33347"/>
                </a:cubicBezTo>
                <a:lnTo>
                  <a:pt x="868" y="33347"/>
                </a:lnTo>
                <a:lnTo>
                  <a:pt x="868" y="33401"/>
                </a:lnTo>
                <a:lnTo>
                  <a:pt x="1085" y="32642"/>
                </a:lnTo>
                <a:lnTo>
                  <a:pt x="1085" y="32669"/>
                </a:lnTo>
                <a:lnTo>
                  <a:pt x="1113" y="32669"/>
                </a:lnTo>
                <a:cubicBezTo>
                  <a:pt x="1113" y="32662"/>
                  <a:pt x="1114" y="32662"/>
                  <a:pt x="1118" y="32662"/>
                </a:cubicBezTo>
                <a:lnTo>
                  <a:pt x="1118" y="32662"/>
                </a:lnTo>
                <a:cubicBezTo>
                  <a:pt x="1129" y="32662"/>
                  <a:pt x="1160" y="32662"/>
                  <a:pt x="1221" y="32479"/>
                </a:cubicBezTo>
                <a:cubicBezTo>
                  <a:pt x="1330" y="32262"/>
                  <a:pt x="1465" y="31692"/>
                  <a:pt x="2008" y="30390"/>
                </a:cubicBezTo>
                <a:cubicBezTo>
                  <a:pt x="2116" y="30146"/>
                  <a:pt x="2252" y="29902"/>
                  <a:pt x="2360" y="29685"/>
                </a:cubicBezTo>
                <a:cubicBezTo>
                  <a:pt x="2523" y="29305"/>
                  <a:pt x="2686" y="29007"/>
                  <a:pt x="2821" y="28736"/>
                </a:cubicBezTo>
                <a:cubicBezTo>
                  <a:pt x="2984" y="28437"/>
                  <a:pt x="3120" y="28166"/>
                  <a:pt x="3282" y="27895"/>
                </a:cubicBezTo>
                <a:cubicBezTo>
                  <a:pt x="3499" y="27515"/>
                  <a:pt x="3798" y="27081"/>
                  <a:pt x="4069" y="26674"/>
                </a:cubicBezTo>
                <a:lnTo>
                  <a:pt x="4096" y="26647"/>
                </a:lnTo>
                <a:lnTo>
                  <a:pt x="4096" y="26647"/>
                </a:lnTo>
                <a:cubicBezTo>
                  <a:pt x="3337" y="27759"/>
                  <a:pt x="2713" y="28926"/>
                  <a:pt x="2170" y="30173"/>
                </a:cubicBezTo>
                <a:cubicBezTo>
                  <a:pt x="1655" y="31448"/>
                  <a:pt x="1248" y="32750"/>
                  <a:pt x="950" y="34079"/>
                </a:cubicBezTo>
                <a:lnTo>
                  <a:pt x="1085" y="33727"/>
                </a:lnTo>
                <a:lnTo>
                  <a:pt x="1085" y="33727"/>
                </a:lnTo>
                <a:cubicBezTo>
                  <a:pt x="760" y="35083"/>
                  <a:pt x="543" y="36439"/>
                  <a:pt x="407" y="37822"/>
                </a:cubicBezTo>
                <a:lnTo>
                  <a:pt x="407" y="37795"/>
                </a:lnTo>
                <a:cubicBezTo>
                  <a:pt x="353" y="38365"/>
                  <a:pt x="299" y="38989"/>
                  <a:pt x="190" y="40101"/>
                </a:cubicBezTo>
                <a:lnTo>
                  <a:pt x="190" y="40046"/>
                </a:lnTo>
                <a:cubicBezTo>
                  <a:pt x="109" y="41321"/>
                  <a:pt x="55" y="42569"/>
                  <a:pt x="0" y="43952"/>
                </a:cubicBezTo>
                <a:cubicBezTo>
                  <a:pt x="82" y="42677"/>
                  <a:pt x="163" y="41647"/>
                  <a:pt x="272" y="40426"/>
                </a:cubicBezTo>
                <a:lnTo>
                  <a:pt x="272" y="40426"/>
                </a:lnTo>
                <a:cubicBezTo>
                  <a:pt x="272" y="40609"/>
                  <a:pt x="247" y="41067"/>
                  <a:pt x="245" y="41536"/>
                </a:cubicBezTo>
                <a:lnTo>
                  <a:pt x="245" y="41536"/>
                </a:lnTo>
                <a:cubicBezTo>
                  <a:pt x="299" y="40560"/>
                  <a:pt x="380" y="39612"/>
                  <a:pt x="489" y="38555"/>
                </a:cubicBezTo>
                <a:cubicBezTo>
                  <a:pt x="597" y="37524"/>
                  <a:pt x="706" y="36792"/>
                  <a:pt x="814" y="36141"/>
                </a:cubicBezTo>
                <a:cubicBezTo>
                  <a:pt x="896" y="35517"/>
                  <a:pt x="1004" y="34947"/>
                  <a:pt x="1140" y="34242"/>
                </a:cubicBezTo>
                <a:lnTo>
                  <a:pt x="1140" y="34188"/>
                </a:lnTo>
                <a:cubicBezTo>
                  <a:pt x="1031" y="34676"/>
                  <a:pt x="923" y="35164"/>
                  <a:pt x="841" y="35652"/>
                </a:cubicBezTo>
                <a:lnTo>
                  <a:pt x="841" y="35625"/>
                </a:lnTo>
                <a:lnTo>
                  <a:pt x="819" y="35625"/>
                </a:lnTo>
                <a:cubicBezTo>
                  <a:pt x="952" y="34830"/>
                  <a:pt x="1032" y="34428"/>
                  <a:pt x="1113" y="34079"/>
                </a:cubicBezTo>
                <a:cubicBezTo>
                  <a:pt x="1194" y="33700"/>
                  <a:pt x="1302" y="33401"/>
                  <a:pt x="1492" y="32750"/>
                </a:cubicBezTo>
                <a:lnTo>
                  <a:pt x="1492" y="32804"/>
                </a:lnTo>
                <a:cubicBezTo>
                  <a:pt x="1872" y="31475"/>
                  <a:pt x="2360" y="30201"/>
                  <a:pt x="3011" y="28980"/>
                </a:cubicBezTo>
                <a:cubicBezTo>
                  <a:pt x="3635" y="27814"/>
                  <a:pt x="4367" y="26702"/>
                  <a:pt x="5208" y="25644"/>
                </a:cubicBezTo>
                <a:lnTo>
                  <a:pt x="5235" y="25617"/>
                </a:lnTo>
                <a:lnTo>
                  <a:pt x="5235" y="25617"/>
                </a:lnTo>
                <a:cubicBezTo>
                  <a:pt x="4422" y="26647"/>
                  <a:pt x="3716" y="27732"/>
                  <a:pt x="3147" y="28899"/>
                </a:cubicBezTo>
                <a:cubicBezTo>
                  <a:pt x="3608" y="28058"/>
                  <a:pt x="4150" y="27244"/>
                  <a:pt x="4747" y="26485"/>
                </a:cubicBezTo>
                <a:cubicBezTo>
                  <a:pt x="5127" y="25942"/>
                  <a:pt x="5425" y="25535"/>
                  <a:pt x="5751" y="25156"/>
                </a:cubicBezTo>
                <a:lnTo>
                  <a:pt x="5751" y="25156"/>
                </a:lnTo>
                <a:lnTo>
                  <a:pt x="5724" y="25183"/>
                </a:lnTo>
                <a:cubicBezTo>
                  <a:pt x="5886" y="24966"/>
                  <a:pt x="6076" y="24776"/>
                  <a:pt x="6239" y="24586"/>
                </a:cubicBezTo>
                <a:cubicBezTo>
                  <a:pt x="6402" y="24396"/>
                  <a:pt x="6564" y="24206"/>
                  <a:pt x="6754" y="24017"/>
                </a:cubicBezTo>
                <a:lnTo>
                  <a:pt x="6754" y="24017"/>
                </a:lnTo>
                <a:lnTo>
                  <a:pt x="6727" y="24043"/>
                </a:lnTo>
                <a:lnTo>
                  <a:pt x="7243" y="23474"/>
                </a:lnTo>
                <a:lnTo>
                  <a:pt x="7188" y="23501"/>
                </a:lnTo>
                <a:cubicBezTo>
                  <a:pt x="7915" y="22794"/>
                  <a:pt x="8210" y="22544"/>
                  <a:pt x="8245" y="22544"/>
                </a:cubicBezTo>
                <a:cubicBezTo>
                  <a:pt x="8260" y="22544"/>
                  <a:pt x="8229" y="22588"/>
                  <a:pt x="8165" y="22660"/>
                </a:cubicBezTo>
                <a:cubicBezTo>
                  <a:pt x="7921" y="22904"/>
                  <a:pt x="7785" y="23094"/>
                  <a:pt x="7649" y="23257"/>
                </a:cubicBezTo>
                <a:cubicBezTo>
                  <a:pt x="8327" y="22606"/>
                  <a:pt x="8951" y="22091"/>
                  <a:pt x="9494" y="21629"/>
                </a:cubicBezTo>
                <a:cubicBezTo>
                  <a:pt x="10389" y="20897"/>
                  <a:pt x="11637" y="19866"/>
                  <a:pt x="13183" y="18673"/>
                </a:cubicBezTo>
                <a:cubicBezTo>
                  <a:pt x="14376" y="17778"/>
                  <a:pt x="15597" y="16856"/>
                  <a:pt x="16763" y="16015"/>
                </a:cubicBezTo>
                <a:cubicBezTo>
                  <a:pt x="22106" y="12109"/>
                  <a:pt x="27857" y="8746"/>
                  <a:pt x="33878" y="6006"/>
                </a:cubicBezTo>
                <a:lnTo>
                  <a:pt x="33878" y="6006"/>
                </a:lnTo>
                <a:lnTo>
                  <a:pt x="33851" y="6033"/>
                </a:lnTo>
                <a:cubicBezTo>
                  <a:pt x="37459" y="4379"/>
                  <a:pt x="41229" y="3050"/>
                  <a:pt x="45080" y="2046"/>
                </a:cubicBezTo>
                <a:cubicBezTo>
                  <a:pt x="45758" y="1883"/>
                  <a:pt x="46464" y="1748"/>
                  <a:pt x="47196" y="1585"/>
                </a:cubicBezTo>
                <a:cubicBezTo>
                  <a:pt x="48823" y="1287"/>
                  <a:pt x="50505" y="1097"/>
                  <a:pt x="52187" y="1042"/>
                </a:cubicBezTo>
                <a:cubicBezTo>
                  <a:pt x="52463" y="1033"/>
                  <a:pt x="52739" y="1029"/>
                  <a:pt x="53016" y="1029"/>
                </a:cubicBezTo>
                <a:cubicBezTo>
                  <a:pt x="54401" y="1029"/>
                  <a:pt x="55799" y="1142"/>
                  <a:pt x="57178" y="1368"/>
                </a:cubicBezTo>
                <a:cubicBezTo>
                  <a:pt x="57584" y="1422"/>
                  <a:pt x="57937" y="1531"/>
                  <a:pt x="58344" y="1612"/>
                </a:cubicBezTo>
                <a:cubicBezTo>
                  <a:pt x="58724" y="1693"/>
                  <a:pt x="59103" y="1802"/>
                  <a:pt x="59483" y="1910"/>
                </a:cubicBezTo>
                <a:cubicBezTo>
                  <a:pt x="60215" y="2100"/>
                  <a:pt x="60948" y="2372"/>
                  <a:pt x="61680" y="2697"/>
                </a:cubicBezTo>
                <a:cubicBezTo>
                  <a:pt x="63091" y="3294"/>
                  <a:pt x="64365" y="4162"/>
                  <a:pt x="65423" y="5274"/>
                </a:cubicBezTo>
                <a:cubicBezTo>
                  <a:pt x="66291" y="6142"/>
                  <a:pt x="66888" y="7227"/>
                  <a:pt x="67241" y="8420"/>
                </a:cubicBezTo>
                <a:cubicBezTo>
                  <a:pt x="67566" y="9559"/>
                  <a:pt x="67566" y="10780"/>
                  <a:pt x="67213" y="11919"/>
                </a:cubicBezTo>
                <a:cubicBezTo>
                  <a:pt x="67078" y="12353"/>
                  <a:pt x="66861" y="12787"/>
                  <a:pt x="66590" y="13167"/>
                </a:cubicBezTo>
                <a:cubicBezTo>
                  <a:pt x="66318" y="13601"/>
                  <a:pt x="65966" y="14008"/>
                  <a:pt x="65559" y="14333"/>
                </a:cubicBezTo>
                <a:cubicBezTo>
                  <a:pt x="65152" y="14686"/>
                  <a:pt x="64691" y="14984"/>
                  <a:pt x="64230" y="15228"/>
                </a:cubicBezTo>
                <a:cubicBezTo>
                  <a:pt x="63742" y="15472"/>
                  <a:pt x="63226" y="15689"/>
                  <a:pt x="62684" y="15879"/>
                </a:cubicBezTo>
                <a:cubicBezTo>
                  <a:pt x="62114" y="16069"/>
                  <a:pt x="61572" y="16232"/>
                  <a:pt x="60975" y="16340"/>
                </a:cubicBezTo>
                <a:lnTo>
                  <a:pt x="61002" y="16340"/>
                </a:lnTo>
                <a:cubicBezTo>
                  <a:pt x="60243" y="16530"/>
                  <a:pt x="59456" y="16666"/>
                  <a:pt x="58642" y="16774"/>
                </a:cubicBezTo>
                <a:cubicBezTo>
                  <a:pt x="54953" y="17344"/>
                  <a:pt x="51237" y="17751"/>
                  <a:pt x="47521" y="18320"/>
                </a:cubicBezTo>
                <a:cubicBezTo>
                  <a:pt x="45813" y="18592"/>
                  <a:pt x="43887" y="18917"/>
                  <a:pt x="42476" y="19243"/>
                </a:cubicBezTo>
                <a:cubicBezTo>
                  <a:pt x="41581" y="19378"/>
                  <a:pt x="39954" y="19785"/>
                  <a:pt x="38815" y="20056"/>
                </a:cubicBezTo>
                <a:cubicBezTo>
                  <a:pt x="38796" y="20066"/>
                  <a:pt x="38777" y="20075"/>
                  <a:pt x="38756" y="20084"/>
                </a:cubicBezTo>
                <a:lnTo>
                  <a:pt x="38756" y="20084"/>
                </a:lnTo>
                <a:lnTo>
                  <a:pt x="37567" y="20382"/>
                </a:lnTo>
                <a:cubicBezTo>
                  <a:pt x="37133" y="20517"/>
                  <a:pt x="36672" y="20653"/>
                  <a:pt x="36211" y="20816"/>
                </a:cubicBezTo>
                <a:cubicBezTo>
                  <a:pt x="35234" y="21168"/>
                  <a:pt x="34177" y="21521"/>
                  <a:pt x="33173" y="21955"/>
                </a:cubicBezTo>
                <a:cubicBezTo>
                  <a:pt x="32956" y="21982"/>
                  <a:pt x="32956" y="21982"/>
                  <a:pt x="31871" y="22416"/>
                </a:cubicBezTo>
                <a:cubicBezTo>
                  <a:pt x="31871" y="22470"/>
                  <a:pt x="31681" y="22552"/>
                  <a:pt x="31139" y="22823"/>
                </a:cubicBezTo>
                <a:lnTo>
                  <a:pt x="30027" y="23392"/>
                </a:lnTo>
                <a:lnTo>
                  <a:pt x="29213" y="23826"/>
                </a:lnTo>
                <a:cubicBezTo>
                  <a:pt x="28915" y="23989"/>
                  <a:pt x="28589" y="24179"/>
                  <a:pt x="28236" y="24396"/>
                </a:cubicBezTo>
                <a:lnTo>
                  <a:pt x="27450" y="24857"/>
                </a:lnTo>
                <a:cubicBezTo>
                  <a:pt x="27179" y="25020"/>
                  <a:pt x="26934" y="25210"/>
                  <a:pt x="26663" y="25372"/>
                </a:cubicBezTo>
                <a:cubicBezTo>
                  <a:pt x="26419" y="25535"/>
                  <a:pt x="26148" y="25725"/>
                  <a:pt x="25904" y="25888"/>
                </a:cubicBezTo>
                <a:lnTo>
                  <a:pt x="25171" y="26430"/>
                </a:lnTo>
                <a:lnTo>
                  <a:pt x="25199" y="26430"/>
                </a:lnTo>
                <a:cubicBezTo>
                  <a:pt x="24683" y="26810"/>
                  <a:pt x="24249" y="27190"/>
                  <a:pt x="23734" y="27651"/>
                </a:cubicBezTo>
                <a:cubicBezTo>
                  <a:pt x="22323" y="28871"/>
                  <a:pt x="21049" y="30228"/>
                  <a:pt x="19909" y="31692"/>
                </a:cubicBezTo>
                <a:lnTo>
                  <a:pt x="19421" y="32370"/>
                </a:lnTo>
                <a:cubicBezTo>
                  <a:pt x="19258" y="32642"/>
                  <a:pt x="19096" y="32940"/>
                  <a:pt x="18879" y="33266"/>
                </a:cubicBezTo>
                <a:lnTo>
                  <a:pt x="18553" y="33808"/>
                </a:lnTo>
                <a:cubicBezTo>
                  <a:pt x="18445" y="33971"/>
                  <a:pt x="18336" y="34188"/>
                  <a:pt x="18228" y="34378"/>
                </a:cubicBezTo>
                <a:cubicBezTo>
                  <a:pt x="17984" y="34812"/>
                  <a:pt x="17767" y="35246"/>
                  <a:pt x="17577" y="35707"/>
                </a:cubicBezTo>
                <a:lnTo>
                  <a:pt x="17197" y="36602"/>
                </a:lnTo>
                <a:cubicBezTo>
                  <a:pt x="17088" y="36900"/>
                  <a:pt x="16980" y="37198"/>
                  <a:pt x="16872" y="37497"/>
                </a:cubicBezTo>
                <a:cubicBezTo>
                  <a:pt x="16627" y="38121"/>
                  <a:pt x="16465" y="38772"/>
                  <a:pt x="16356" y="39450"/>
                </a:cubicBezTo>
                <a:cubicBezTo>
                  <a:pt x="16166" y="40806"/>
                  <a:pt x="16329" y="42189"/>
                  <a:pt x="16899" y="43437"/>
                </a:cubicBezTo>
                <a:cubicBezTo>
                  <a:pt x="17197" y="44115"/>
                  <a:pt x="17739" y="44685"/>
                  <a:pt x="18390" y="45064"/>
                </a:cubicBezTo>
                <a:cubicBezTo>
                  <a:pt x="18847" y="45302"/>
                  <a:pt x="19352" y="45416"/>
                  <a:pt x="19865" y="45416"/>
                </a:cubicBezTo>
                <a:cubicBezTo>
                  <a:pt x="20114" y="45416"/>
                  <a:pt x="20366" y="45389"/>
                  <a:pt x="20615" y="45336"/>
                </a:cubicBezTo>
                <a:cubicBezTo>
                  <a:pt x="21266" y="45173"/>
                  <a:pt x="21917" y="44875"/>
                  <a:pt x="22486" y="44495"/>
                </a:cubicBezTo>
                <a:cubicBezTo>
                  <a:pt x="23056" y="44142"/>
                  <a:pt x="23544" y="43762"/>
                  <a:pt x="24086" y="43410"/>
                </a:cubicBezTo>
                <a:cubicBezTo>
                  <a:pt x="25226" y="42623"/>
                  <a:pt x="26148" y="41972"/>
                  <a:pt x="27124" y="41348"/>
                </a:cubicBezTo>
                <a:cubicBezTo>
                  <a:pt x="27638" y="41022"/>
                  <a:pt x="28091" y="40695"/>
                  <a:pt x="28328" y="40507"/>
                </a:cubicBezTo>
                <a:lnTo>
                  <a:pt x="28328" y="40507"/>
                </a:lnTo>
                <a:lnTo>
                  <a:pt x="28019" y="40725"/>
                </a:lnTo>
                <a:lnTo>
                  <a:pt x="28481" y="40372"/>
                </a:lnTo>
                <a:lnTo>
                  <a:pt x="28399" y="40426"/>
                </a:lnTo>
                <a:lnTo>
                  <a:pt x="29104" y="39938"/>
                </a:lnTo>
                <a:lnTo>
                  <a:pt x="29104" y="39938"/>
                </a:lnTo>
                <a:lnTo>
                  <a:pt x="29077" y="39965"/>
                </a:lnTo>
                <a:lnTo>
                  <a:pt x="30461" y="39043"/>
                </a:lnTo>
                <a:lnTo>
                  <a:pt x="31112" y="38555"/>
                </a:lnTo>
                <a:cubicBezTo>
                  <a:pt x="33037" y="37198"/>
                  <a:pt x="35099" y="35761"/>
                  <a:pt x="37160" y="34432"/>
                </a:cubicBezTo>
                <a:cubicBezTo>
                  <a:pt x="38571" y="33564"/>
                  <a:pt x="40849" y="32126"/>
                  <a:pt x="42856" y="31258"/>
                </a:cubicBezTo>
                <a:cubicBezTo>
                  <a:pt x="43477" y="30980"/>
                  <a:pt x="43692" y="30888"/>
                  <a:pt x="43649" y="30888"/>
                </a:cubicBezTo>
                <a:cubicBezTo>
                  <a:pt x="43645" y="30888"/>
                  <a:pt x="43640" y="30888"/>
                  <a:pt x="43634" y="30889"/>
                </a:cubicBezTo>
                <a:lnTo>
                  <a:pt x="43634" y="30889"/>
                </a:lnTo>
                <a:cubicBezTo>
                  <a:pt x="44122" y="30677"/>
                  <a:pt x="44625" y="30480"/>
                  <a:pt x="45142" y="30307"/>
                </a:cubicBezTo>
                <a:lnTo>
                  <a:pt x="45142" y="30307"/>
                </a:lnTo>
                <a:cubicBezTo>
                  <a:pt x="45121" y="30316"/>
                  <a:pt x="45101" y="30326"/>
                  <a:pt x="45080" y="30336"/>
                </a:cubicBezTo>
                <a:cubicBezTo>
                  <a:pt x="45127" y="30316"/>
                  <a:pt x="45175" y="30297"/>
                  <a:pt x="45222" y="30280"/>
                </a:cubicBezTo>
                <a:lnTo>
                  <a:pt x="45222" y="30280"/>
                </a:lnTo>
                <a:cubicBezTo>
                  <a:pt x="45195" y="30289"/>
                  <a:pt x="45168" y="30298"/>
                  <a:pt x="45142" y="30307"/>
                </a:cubicBezTo>
                <a:lnTo>
                  <a:pt x="45142" y="30307"/>
                </a:lnTo>
                <a:cubicBezTo>
                  <a:pt x="45284" y="30241"/>
                  <a:pt x="45430" y="30194"/>
                  <a:pt x="45596" y="30146"/>
                </a:cubicBezTo>
                <a:cubicBezTo>
                  <a:pt x="47265" y="29628"/>
                  <a:pt x="48990" y="29353"/>
                  <a:pt x="50740" y="29353"/>
                </a:cubicBezTo>
                <a:cubicBezTo>
                  <a:pt x="51095" y="29353"/>
                  <a:pt x="51450" y="29364"/>
                  <a:pt x="51807" y="29387"/>
                </a:cubicBezTo>
                <a:cubicBezTo>
                  <a:pt x="53028" y="29441"/>
                  <a:pt x="54248" y="29712"/>
                  <a:pt x="55415" y="30146"/>
                </a:cubicBezTo>
                <a:cubicBezTo>
                  <a:pt x="56581" y="30580"/>
                  <a:pt x="57639" y="31231"/>
                  <a:pt x="58561" y="32072"/>
                </a:cubicBezTo>
                <a:cubicBezTo>
                  <a:pt x="58968" y="32425"/>
                  <a:pt x="59347" y="32859"/>
                  <a:pt x="59673" y="33293"/>
                </a:cubicBezTo>
                <a:cubicBezTo>
                  <a:pt x="60161" y="33944"/>
                  <a:pt x="60568" y="34649"/>
                  <a:pt x="60894" y="35408"/>
                </a:cubicBezTo>
                <a:cubicBezTo>
                  <a:pt x="61219" y="36168"/>
                  <a:pt x="61463" y="36981"/>
                  <a:pt x="61545" y="37795"/>
                </a:cubicBezTo>
                <a:cubicBezTo>
                  <a:pt x="61707" y="39124"/>
                  <a:pt x="61490" y="40453"/>
                  <a:pt x="60894" y="41647"/>
                </a:cubicBezTo>
                <a:cubicBezTo>
                  <a:pt x="60812" y="41810"/>
                  <a:pt x="60731" y="41999"/>
                  <a:pt x="60622" y="42162"/>
                </a:cubicBezTo>
                <a:cubicBezTo>
                  <a:pt x="60541" y="42325"/>
                  <a:pt x="60432" y="42460"/>
                  <a:pt x="60324" y="42596"/>
                </a:cubicBezTo>
                <a:lnTo>
                  <a:pt x="60161" y="42840"/>
                </a:lnTo>
                <a:lnTo>
                  <a:pt x="59971" y="43030"/>
                </a:lnTo>
                <a:cubicBezTo>
                  <a:pt x="59844" y="43158"/>
                  <a:pt x="59740" y="43310"/>
                  <a:pt x="59615" y="43440"/>
                </a:cubicBezTo>
                <a:lnTo>
                  <a:pt x="59615" y="43440"/>
                </a:lnTo>
                <a:lnTo>
                  <a:pt x="59239" y="43762"/>
                </a:lnTo>
                <a:cubicBezTo>
                  <a:pt x="59158" y="43844"/>
                  <a:pt x="59076" y="43925"/>
                  <a:pt x="58968" y="44007"/>
                </a:cubicBezTo>
                <a:lnTo>
                  <a:pt x="58615" y="44278"/>
                </a:lnTo>
                <a:cubicBezTo>
                  <a:pt x="58100" y="44685"/>
                  <a:pt x="57530" y="45010"/>
                  <a:pt x="56961" y="45308"/>
                </a:cubicBezTo>
                <a:cubicBezTo>
                  <a:pt x="55198" y="46068"/>
                  <a:pt x="53299" y="46529"/>
                  <a:pt x="51400" y="46610"/>
                </a:cubicBezTo>
                <a:cubicBezTo>
                  <a:pt x="50997" y="46628"/>
                  <a:pt x="50593" y="46637"/>
                  <a:pt x="50189" y="46637"/>
                </a:cubicBezTo>
                <a:cubicBezTo>
                  <a:pt x="49318" y="46637"/>
                  <a:pt x="48447" y="46595"/>
                  <a:pt x="47576" y="46502"/>
                </a:cubicBezTo>
                <a:cubicBezTo>
                  <a:pt x="46301" y="46393"/>
                  <a:pt x="45026" y="46231"/>
                  <a:pt x="43724" y="46095"/>
                </a:cubicBezTo>
                <a:cubicBezTo>
                  <a:pt x="42328" y="45948"/>
                  <a:pt x="40908" y="45825"/>
                  <a:pt x="39486" y="45825"/>
                </a:cubicBezTo>
                <a:cubicBezTo>
                  <a:pt x="38283" y="45825"/>
                  <a:pt x="37079" y="45913"/>
                  <a:pt x="35885" y="46149"/>
                </a:cubicBezTo>
                <a:cubicBezTo>
                  <a:pt x="35560" y="46204"/>
                  <a:pt x="35261" y="46258"/>
                  <a:pt x="34963" y="46339"/>
                </a:cubicBezTo>
                <a:cubicBezTo>
                  <a:pt x="34665" y="46421"/>
                  <a:pt x="34339" y="46529"/>
                  <a:pt x="34041" y="46638"/>
                </a:cubicBezTo>
                <a:cubicBezTo>
                  <a:pt x="33444" y="46855"/>
                  <a:pt x="32875" y="47126"/>
                  <a:pt x="32332" y="47478"/>
                </a:cubicBezTo>
                <a:cubicBezTo>
                  <a:pt x="31220" y="48129"/>
                  <a:pt x="30244" y="48970"/>
                  <a:pt x="29430" y="49974"/>
                </a:cubicBezTo>
                <a:cubicBezTo>
                  <a:pt x="28589" y="50977"/>
                  <a:pt x="28019" y="52144"/>
                  <a:pt x="27694" y="53419"/>
                </a:cubicBezTo>
                <a:cubicBezTo>
                  <a:pt x="27558" y="54042"/>
                  <a:pt x="27504" y="54693"/>
                  <a:pt x="27585" y="55371"/>
                </a:cubicBezTo>
                <a:cubicBezTo>
                  <a:pt x="27613" y="55697"/>
                  <a:pt x="27667" y="56022"/>
                  <a:pt x="27748" y="56321"/>
                </a:cubicBezTo>
                <a:lnTo>
                  <a:pt x="27802" y="56565"/>
                </a:lnTo>
                <a:lnTo>
                  <a:pt x="27911" y="56836"/>
                </a:lnTo>
                <a:cubicBezTo>
                  <a:pt x="27992" y="57080"/>
                  <a:pt x="28101" y="57270"/>
                  <a:pt x="28209" y="57514"/>
                </a:cubicBezTo>
                <a:cubicBezTo>
                  <a:pt x="28236" y="57596"/>
                  <a:pt x="28264" y="57677"/>
                  <a:pt x="28318" y="57758"/>
                </a:cubicBezTo>
                <a:cubicBezTo>
                  <a:pt x="28399" y="57758"/>
                  <a:pt x="28508" y="57704"/>
                  <a:pt x="28589" y="57704"/>
                </a:cubicBezTo>
                <a:lnTo>
                  <a:pt x="29159" y="57514"/>
                </a:lnTo>
                <a:lnTo>
                  <a:pt x="29728" y="57351"/>
                </a:lnTo>
                <a:cubicBezTo>
                  <a:pt x="29918" y="57297"/>
                  <a:pt x="30081" y="57243"/>
                  <a:pt x="30244" y="57189"/>
                </a:cubicBezTo>
                <a:cubicBezTo>
                  <a:pt x="30596" y="57107"/>
                  <a:pt x="30922" y="56999"/>
                  <a:pt x="31274" y="56917"/>
                </a:cubicBezTo>
                <a:cubicBezTo>
                  <a:pt x="31952" y="56728"/>
                  <a:pt x="32630" y="56565"/>
                  <a:pt x="33336" y="56402"/>
                </a:cubicBezTo>
                <a:cubicBezTo>
                  <a:pt x="34692" y="56077"/>
                  <a:pt x="36102" y="55805"/>
                  <a:pt x="37486" y="55616"/>
                </a:cubicBezTo>
                <a:cubicBezTo>
                  <a:pt x="39764" y="55263"/>
                  <a:pt x="42070" y="55046"/>
                  <a:pt x="44375" y="54992"/>
                </a:cubicBezTo>
                <a:lnTo>
                  <a:pt x="45569" y="54965"/>
                </a:lnTo>
                <a:lnTo>
                  <a:pt x="46871" y="54965"/>
                </a:lnTo>
                <a:lnTo>
                  <a:pt x="47521" y="54992"/>
                </a:lnTo>
                <a:cubicBezTo>
                  <a:pt x="49393" y="55019"/>
                  <a:pt x="51237" y="55317"/>
                  <a:pt x="53001" y="55914"/>
                </a:cubicBezTo>
                <a:cubicBezTo>
                  <a:pt x="53868" y="56212"/>
                  <a:pt x="54682" y="56619"/>
                  <a:pt x="55442" y="57134"/>
                </a:cubicBezTo>
                <a:cubicBezTo>
                  <a:pt x="56174" y="57623"/>
                  <a:pt x="56798" y="58274"/>
                  <a:pt x="57232" y="59033"/>
                </a:cubicBezTo>
                <a:cubicBezTo>
                  <a:pt x="57530" y="59576"/>
                  <a:pt x="57720" y="60172"/>
                  <a:pt x="57801" y="60796"/>
                </a:cubicBezTo>
                <a:cubicBezTo>
                  <a:pt x="57856" y="61393"/>
                  <a:pt x="57774" y="62017"/>
                  <a:pt x="57612" y="62613"/>
                </a:cubicBezTo>
                <a:cubicBezTo>
                  <a:pt x="57422" y="63210"/>
                  <a:pt x="57123" y="63780"/>
                  <a:pt x="56744" y="64268"/>
                </a:cubicBezTo>
                <a:cubicBezTo>
                  <a:pt x="56364" y="64783"/>
                  <a:pt x="55930" y="65244"/>
                  <a:pt x="55442" y="65624"/>
                </a:cubicBezTo>
                <a:cubicBezTo>
                  <a:pt x="54628" y="66275"/>
                  <a:pt x="53706" y="66791"/>
                  <a:pt x="52729" y="67116"/>
                </a:cubicBezTo>
                <a:cubicBezTo>
                  <a:pt x="51726" y="67414"/>
                  <a:pt x="50695" y="67631"/>
                  <a:pt x="49664" y="67713"/>
                </a:cubicBezTo>
                <a:cubicBezTo>
                  <a:pt x="48968" y="67767"/>
                  <a:pt x="48266" y="67785"/>
                  <a:pt x="47559" y="67785"/>
                </a:cubicBezTo>
                <a:cubicBezTo>
                  <a:pt x="46144" y="67785"/>
                  <a:pt x="44710" y="67713"/>
                  <a:pt x="43263" y="67713"/>
                </a:cubicBezTo>
                <a:cubicBezTo>
                  <a:pt x="43139" y="67710"/>
                  <a:pt x="43015" y="67709"/>
                  <a:pt x="42891" y="67709"/>
                </a:cubicBezTo>
                <a:cubicBezTo>
                  <a:pt x="41527" y="67709"/>
                  <a:pt x="40187" y="67846"/>
                  <a:pt x="38869" y="68120"/>
                </a:cubicBezTo>
                <a:cubicBezTo>
                  <a:pt x="37431" y="68418"/>
                  <a:pt x="36048" y="68988"/>
                  <a:pt x="34882" y="69856"/>
                </a:cubicBezTo>
                <a:cubicBezTo>
                  <a:pt x="33661" y="70723"/>
                  <a:pt x="32766" y="71944"/>
                  <a:pt x="32278" y="73354"/>
                </a:cubicBezTo>
                <a:cubicBezTo>
                  <a:pt x="31763" y="74765"/>
                  <a:pt x="31627" y="76311"/>
                  <a:pt x="31871" y="77803"/>
                </a:cubicBezTo>
                <a:cubicBezTo>
                  <a:pt x="31871" y="77911"/>
                  <a:pt x="31925" y="78020"/>
                  <a:pt x="31925" y="78128"/>
                </a:cubicBezTo>
                <a:cubicBezTo>
                  <a:pt x="31979" y="78345"/>
                  <a:pt x="32034" y="78562"/>
                  <a:pt x="32088" y="78752"/>
                </a:cubicBezTo>
                <a:cubicBezTo>
                  <a:pt x="32115" y="78969"/>
                  <a:pt x="32169" y="79186"/>
                  <a:pt x="32251" y="79376"/>
                </a:cubicBezTo>
                <a:lnTo>
                  <a:pt x="32468" y="80000"/>
                </a:lnTo>
                <a:lnTo>
                  <a:pt x="32712" y="80569"/>
                </a:lnTo>
                <a:cubicBezTo>
                  <a:pt x="32793" y="80786"/>
                  <a:pt x="32902" y="80976"/>
                  <a:pt x="33010" y="81166"/>
                </a:cubicBezTo>
                <a:cubicBezTo>
                  <a:pt x="33092" y="81356"/>
                  <a:pt x="33200" y="81546"/>
                  <a:pt x="33309" y="81736"/>
                </a:cubicBezTo>
                <a:cubicBezTo>
                  <a:pt x="34204" y="83173"/>
                  <a:pt x="35451" y="84367"/>
                  <a:pt x="36943" y="85208"/>
                </a:cubicBezTo>
                <a:cubicBezTo>
                  <a:pt x="37920" y="85777"/>
                  <a:pt x="38950" y="86211"/>
                  <a:pt x="40035" y="86510"/>
                </a:cubicBezTo>
                <a:cubicBezTo>
                  <a:pt x="41450" y="86894"/>
                  <a:pt x="42911" y="87097"/>
                  <a:pt x="44383" y="87097"/>
                </a:cubicBezTo>
                <a:cubicBezTo>
                  <a:pt x="44886" y="87097"/>
                  <a:pt x="45390" y="87073"/>
                  <a:pt x="45894" y="87025"/>
                </a:cubicBezTo>
                <a:cubicBezTo>
                  <a:pt x="46165" y="87025"/>
                  <a:pt x="46382" y="86998"/>
                  <a:pt x="46545" y="86971"/>
                </a:cubicBezTo>
                <a:cubicBezTo>
                  <a:pt x="46823" y="86931"/>
                  <a:pt x="46912" y="86906"/>
                  <a:pt x="46855" y="86906"/>
                </a:cubicBezTo>
                <a:cubicBezTo>
                  <a:pt x="46834" y="86906"/>
                  <a:pt x="46793" y="86909"/>
                  <a:pt x="46735" y="86916"/>
                </a:cubicBezTo>
                <a:cubicBezTo>
                  <a:pt x="46491" y="86916"/>
                  <a:pt x="45948" y="86971"/>
                  <a:pt x="45189" y="86971"/>
                </a:cubicBezTo>
                <a:cubicBezTo>
                  <a:pt x="44983" y="86978"/>
                  <a:pt x="44779" y="86982"/>
                  <a:pt x="44574" y="86982"/>
                </a:cubicBezTo>
                <a:cubicBezTo>
                  <a:pt x="43349" y="86982"/>
                  <a:pt x="42143" y="86843"/>
                  <a:pt x="40958" y="86564"/>
                </a:cubicBezTo>
                <a:cubicBezTo>
                  <a:pt x="40252" y="86401"/>
                  <a:pt x="39574" y="86184"/>
                  <a:pt x="38923" y="85940"/>
                </a:cubicBezTo>
                <a:cubicBezTo>
                  <a:pt x="38293" y="85688"/>
                  <a:pt x="37687" y="85389"/>
                  <a:pt x="37125" y="85043"/>
                </a:cubicBezTo>
                <a:lnTo>
                  <a:pt x="37125" y="85043"/>
                </a:lnTo>
                <a:cubicBezTo>
                  <a:pt x="38018" y="85508"/>
                  <a:pt x="38960" y="85898"/>
                  <a:pt x="39927" y="86211"/>
                </a:cubicBezTo>
                <a:cubicBezTo>
                  <a:pt x="40849" y="86482"/>
                  <a:pt x="41798" y="86672"/>
                  <a:pt x="42775" y="86754"/>
                </a:cubicBezTo>
                <a:cubicBezTo>
                  <a:pt x="43408" y="86816"/>
                  <a:pt x="44042" y="86849"/>
                  <a:pt x="44676" y="86849"/>
                </a:cubicBezTo>
                <a:cubicBezTo>
                  <a:pt x="45425" y="86849"/>
                  <a:pt x="46175" y="86802"/>
                  <a:pt x="46925" y="86699"/>
                </a:cubicBezTo>
                <a:cubicBezTo>
                  <a:pt x="47494" y="86645"/>
                  <a:pt x="48037" y="86564"/>
                  <a:pt x="48579" y="86401"/>
                </a:cubicBezTo>
                <a:cubicBezTo>
                  <a:pt x="48634" y="86374"/>
                  <a:pt x="48579" y="86374"/>
                  <a:pt x="48579" y="86347"/>
                </a:cubicBezTo>
                <a:cubicBezTo>
                  <a:pt x="47576" y="86537"/>
                  <a:pt x="46545" y="86645"/>
                  <a:pt x="45514" y="86672"/>
                </a:cubicBezTo>
                <a:cubicBezTo>
                  <a:pt x="44646" y="86672"/>
                  <a:pt x="43778" y="86645"/>
                  <a:pt x="42910" y="86537"/>
                </a:cubicBezTo>
                <a:cubicBezTo>
                  <a:pt x="42015" y="86428"/>
                  <a:pt x="41120" y="86238"/>
                  <a:pt x="40252" y="85994"/>
                </a:cubicBezTo>
                <a:cubicBezTo>
                  <a:pt x="38408" y="85479"/>
                  <a:pt x="36699" y="84529"/>
                  <a:pt x="35316" y="83255"/>
                </a:cubicBezTo>
                <a:cubicBezTo>
                  <a:pt x="34692" y="82658"/>
                  <a:pt x="34149" y="81953"/>
                  <a:pt x="33715" y="81220"/>
                </a:cubicBezTo>
                <a:cubicBezTo>
                  <a:pt x="33281" y="80461"/>
                  <a:pt x="32956" y="79674"/>
                  <a:pt x="32739" y="78834"/>
                </a:cubicBezTo>
                <a:cubicBezTo>
                  <a:pt x="32386" y="77532"/>
                  <a:pt x="32332" y="76175"/>
                  <a:pt x="32549" y="74873"/>
                </a:cubicBezTo>
                <a:cubicBezTo>
                  <a:pt x="32739" y="73571"/>
                  <a:pt x="33309" y="72351"/>
                  <a:pt x="34177" y="71374"/>
                </a:cubicBezTo>
                <a:cubicBezTo>
                  <a:pt x="34421" y="71049"/>
                  <a:pt x="34719" y="70778"/>
                  <a:pt x="35044" y="70534"/>
                </a:cubicBezTo>
                <a:cubicBezTo>
                  <a:pt x="35560" y="70127"/>
                  <a:pt x="36102" y="69801"/>
                  <a:pt x="36699" y="69530"/>
                </a:cubicBezTo>
                <a:lnTo>
                  <a:pt x="36699" y="69530"/>
                </a:lnTo>
                <a:cubicBezTo>
                  <a:pt x="35885" y="69910"/>
                  <a:pt x="35126" y="70425"/>
                  <a:pt x="34475" y="71049"/>
                </a:cubicBezTo>
                <a:cubicBezTo>
                  <a:pt x="33797" y="71781"/>
                  <a:pt x="33281" y="72622"/>
                  <a:pt x="32929" y="73544"/>
                </a:cubicBezTo>
                <a:cubicBezTo>
                  <a:pt x="32576" y="74602"/>
                  <a:pt x="32413" y="75687"/>
                  <a:pt x="32468" y="76799"/>
                </a:cubicBezTo>
                <a:cubicBezTo>
                  <a:pt x="32495" y="77233"/>
                  <a:pt x="32549" y="77640"/>
                  <a:pt x="32630" y="78074"/>
                </a:cubicBezTo>
                <a:cubicBezTo>
                  <a:pt x="32712" y="78508"/>
                  <a:pt x="32820" y="78915"/>
                  <a:pt x="32956" y="79349"/>
                </a:cubicBezTo>
                <a:cubicBezTo>
                  <a:pt x="33092" y="79756"/>
                  <a:pt x="33254" y="80135"/>
                  <a:pt x="33444" y="80542"/>
                </a:cubicBezTo>
                <a:cubicBezTo>
                  <a:pt x="33634" y="80922"/>
                  <a:pt x="33851" y="81275"/>
                  <a:pt x="34068" y="81654"/>
                </a:cubicBezTo>
                <a:cubicBezTo>
                  <a:pt x="34502" y="82278"/>
                  <a:pt x="34990" y="82875"/>
                  <a:pt x="35560" y="83390"/>
                </a:cubicBezTo>
                <a:cubicBezTo>
                  <a:pt x="35831" y="83634"/>
                  <a:pt x="36129" y="83851"/>
                  <a:pt x="36455" y="84096"/>
                </a:cubicBezTo>
                <a:cubicBezTo>
                  <a:pt x="36591" y="84177"/>
                  <a:pt x="36753" y="84313"/>
                  <a:pt x="36916" y="84394"/>
                </a:cubicBezTo>
                <a:lnTo>
                  <a:pt x="37377" y="84692"/>
                </a:lnTo>
                <a:cubicBezTo>
                  <a:pt x="38679" y="85425"/>
                  <a:pt x="40117" y="85940"/>
                  <a:pt x="41581" y="86184"/>
                </a:cubicBezTo>
                <a:cubicBezTo>
                  <a:pt x="42247" y="86313"/>
                  <a:pt x="43065" y="86391"/>
                  <a:pt x="43216" y="86391"/>
                </a:cubicBezTo>
                <a:cubicBezTo>
                  <a:pt x="43256" y="86391"/>
                  <a:pt x="43250" y="86385"/>
                  <a:pt x="43182" y="86374"/>
                </a:cubicBezTo>
                <a:cubicBezTo>
                  <a:pt x="42856" y="86320"/>
                  <a:pt x="41690" y="86184"/>
                  <a:pt x="40822" y="85940"/>
                </a:cubicBezTo>
                <a:lnTo>
                  <a:pt x="40008" y="85723"/>
                </a:lnTo>
                <a:cubicBezTo>
                  <a:pt x="39737" y="85642"/>
                  <a:pt x="39493" y="85533"/>
                  <a:pt x="39222" y="85452"/>
                </a:cubicBezTo>
                <a:cubicBezTo>
                  <a:pt x="38326" y="85099"/>
                  <a:pt x="37486" y="84665"/>
                  <a:pt x="36699" y="84123"/>
                </a:cubicBezTo>
                <a:cubicBezTo>
                  <a:pt x="36509" y="83987"/>
                  <a:pt x="36319" y="83851"/>
                  <a:pt x="36129" y="83716"/>
                </a:cubicBezTo>
                <a:lnTo>
                  <a:pt x="35587" y="83255"/>
                </a:lnTo>
                <a:cubicBezTo>
                  <a:pt x="35234" y="82929"/>
                  <a:pt x="34936" y="82577"/>
                  <a:pt x="34638" y="82224"/>
                </a:cubicBezTo>
                <a:cubicBezTo>
                  <a:pt x="34041" y="81465"/>
                  <a:pt x="33580" y="80651"/>
                  <a:pt x="33227" y="79756"/>
                </a:cubicBezTo>
                <a:cubicBezTo>
                  <a:pt x="32902" y="78861"/>
                  <a:pt x="32685" y="77938"/>
                  <a:pt x="32630" y="76989"/>
                </a:cubicBezTo>
                <a:cubicBezTo>
                  <a:pt x="32549" y="76094"/>
                  <a:pt x="32630" y="75226"/>
                  <a:pt x="32847" y="74358"/>
                </a:cubicBezTo>
                <a:cubicBezTo>
                  <a:pt x="33037" y="73490"/>
                  <a:pt x="33390" y="72704"/>
                  <a:pt x="33905" y="71971"/>
                </a:cubicBezTo>
                <a:cubicBezTo>
                  <a:pt x="34936" y="70561"/>
                  <a:pt x="36509" y="69639"/>
                  <a:pt x="38218" y="69150"/>
                </a:cubicBezTo>
                <a:cubicBezTo>
                  <a:pt x="39439" y="68798"/>
                  <a:pt x="40686" y="68608"/>
                  <a:pt x="41934" y="68581"/>
                </a:cubicBezTo>
                <a:cubicBezTo>
                  <a:pt x="42329" y="68564"/>
                  <a:pt x="42727" y="68557"/>
                  <a:pt x="43126" y="68557"/>
                </a:cubicBezTo>
                <a:cubicBezTo>
                  <a:pt x="44014" y="68557"/>
                  <a:pt x="44906" y="68589"/>
                  <a:pt x="45786" y="68608"/>
                </a:cubicBezTo>
                <a:cubicBezTo>
                  <a:pt x="46314" y="68623"/>
                  <a:pt x="46846" y="68634"/>
                  <a:pt x="47380" y="68634"/>
                </a:cubicBezTo>
                <a:cubicBezTo>
                  <a:pt x="48793" y="68634"/>
                  <a:pt x="50220" y="68558"/>
                  <a:pt x="51617" y="68282"/>
                </a:cubicBezTo>
                <a:cubicBezTo>
                  <a:pt x="53624" y="67930"/>
                  <a:pt x="55442" y="66953"/>
                  <a:pt x="56852" y="65516"/>
                </a:cubicBezTo>
                <a:cubicBezTo>
                  <a:pt x="57232" y="65109"/>
                  <a:pt x="57584" y="64648"/>
                  <a:pt x="57856" y="64160"/>
                </a:cubicBezTo>
                <a:cubicBezTo>
                  <a:pt x="58154" y="63671"/>
                  <a:pt x="58371" y="63129"/>
                  <a:pt x="58534" y="62559"/>
                </a:cubicBezTo>
                <a:cubicBezTo>
                  <a:pt x="58561" y="62424"/>
                  <a:pt x="58588" y="62288"/>
                  <a:pt x="58615" y="62125"/>
                </a:cubicBezTo>
                <a:cubicBezTo>
                  <a:pt x="58642" y="61990"/>
                  <a:pt x="58669" y="61854"/>
                  <a:pt x="58669" y="61718"/>
                </a:cubicBezTo>
                <a:lnTo>
                  <a:pt x="58697" y="61284"/>
                </a:lnTo>
                <a:lnTo>
                  <a:pt x="58697" y="60878"/>
                </a:lnTo>
                <a:cubicBezTo>
                  <a:pt x="58669" y="60606"/>
                  <a:pt x="58642" y="60335"/>
                  <a:pt x="58561" y="60091"/>
                </a:cubicBezTo>
                <a:cubicBezTo>
                  <a:pt x="58534" y="59847"/>
                  <a:pt x="58452" y="59603"/>
                  <a:pt x="58344" y="59359"/>
                </a:cubicBezTo>
                <a:cubicBezTo>
                  <a:pt x="57910" y="58192"/>
                  <a:pt x="57123" y="57189"/>
                  <a:pt x="56093" y="56511"/>
                </a:cubicBezTo>
                <a:cubicBezTo>
                  <a:pt x="55089" y="55805"/>
                  <a:pt x="54004" y="55290"/>
                  <a:pt x="52865" y="54937"/>
                </a:cubicBezTo>
                <a:cubicBezTo>
                  <a:pt x="51726" y="54612"/>
                  <a:pt x="50559" y="54368"/>
                  <a:pt x="49366" y="54232"/>
                </a:cubicBezTo>
                <a:cubicBezTo>
                  <a:pt x="49068" y="54205"/>
                  <a:pt x="48796" y="54178"/>
                  <a:pt x="48498" y="54178"/>
                </a:cubicBezTo>
                <a:cubicBezTo>
                  <a:pt x="48200" y="54151"/>
                  <a:pt x="47901" y="54151"/>
                  <a:pt x="47603" y="54124"/>
                </a:cubicBezTo>
                <a:cubicBezTo>
                  <a:pt x="47223" y="54124"/>
                  <a:pt x="46831" y="54112"/>
                  <a:pt x="46444" y="54112"/>
                </a:cubicBezTo>
                <a:cubicBezTo>
                  <a:pt x="46250" y="54112"/>
                  <a:pt x="46057" y="54115"/>
                  <a:pt x="45867" y="54124"/>
                </a:cubicBezTo>
                <a:cubicBezTo>
                  <a:pt x="42015" y="54124"/>
                  <a:pt x="38191" y="54531"/>
                  <a:pt x="34421" y="55290"/>
                </a:cubicBezTo>
                <a:cubicBezTo>
                  <a:pt x="33498" y="55480"/>
                  <a:pt x="32576" y="55697"/>
                  <a:pt x="31708" y="55914"/>
                </a:cubicBezTo>
                <a:cubicBezTo>
                  <a:pt x="31247" y="56050"/>
                  <a:pt x="30786" y="56158"/>
                  <a:pt x="30352" y="56294"/>
                </a:cubicBezTo>
                <a:lnTo>
                  <a:pt x="29674" y="56483"/>
                </a:lnTo>
                <a:lnTo>
                  <a:pt x="29050" y="56673"/>
                </a:lnTo>
                <a:lnTo>
                  <a:pt x="28806" y="56755"/>
                </a:lnTo>
                <a:cubicBezTo>
                  <a:pt x="28752" y="56673"/>
                  <a:pt x="28725" y="56592"/>
                  <a:pt x="28698" y="56511"/>
                </a:cubicBezTo>
                <a:lnTo>
                  <a:pt x="28643" y="56375"/>
                </a:lnTo>
                <a:cubicBezTo>
                  <a:pt x="28616" y="56294"/>
                  <a:pt x="28589" y="56212"/>
                  <a:pt x="28589" y="56131"/>
                </a:cubicBezTo>
                <a:cubicBezTo>
                  <a:pt x="28535" y="55995"/>
                  <a:pt x="28508" y="55833"/>
                  <a:pt x="28481" y="55670"/>
                </a:cubicBezTo>
                <a:cubicBezTo>
                  <a:pt x="28291" y="54503"/>
                  <a:pt x="28508" y="53310"/>
                  <a:pt x="29023" y="52225"/>
                </a:cubicBezTo>
                <a:lnTo>
                  <a:pt x="29023" y="52279"/>
                </a:lnTo>
                <a:cubicBezTo>
                  <a:pt x="29294" y="51601"/>
                  <a:pt x="29674" y="51004"/>
                  <a:pt x="30135" y="50462"/>
                </a:cubicBezTo>
                <a:cubicBezTo>
                  <a:pt x="30976" y="49458"/>
                  <a:pt x="31952" y="48645"/>
                  <a:pt x="33092" y="48021"/>
                </a:cubicBezTo>
                <a:cubicBezTo>
                  <a:pt x="33688" y="47695"/>
                  <a:pt x="34285" y="47424"/>
                  <a:pt x="34936" y="47234"/>
                </a:cubicBezTo>
                <a:cubicBezTo>
                  <a:pt x="35587" y="47072"/>
                  <a:pt x="36238" y="46909"/>
                  <a:pt x="36916" y="46827"/>
                </a:cubicBezTo>
                <a:cubicBezTo>
                  <a:pt x="37786" y="46723"/>
                  <a:pt x="38655" y="46674"/>
                  <a:pt x="39532" y="46674"/>
                </a:cubicBezTo>
                <a:cubicBezTo>
                  <a:pt x="40022" y="46674"/>
                  <a:pt x="40515" y="46690"/>
                  <a:pt x="41012" y="46719"/>
                </a:cubicBezTo>
                <a:cubicBezTo>
                  <a:pt x="43751" y="46882"/>
                  <a:pt x="46518" y="47343"/>
                  <a:pt x="49339" y="47478"/>
                </a:cubicBezTo>
                <a:cubicBezTo>
                  <a:pt x="49650" y="47499"/>
                  <a:pt x="49960" y="47508"/>
                  <a:pt x="50271" y="47508"/>
                </a:cubicBezTo>
                <a:cubicBezTo>
                  <a:pt x="50774" y="47508"/>
                  <a:pt x="51277" y="47485"/>
                  <a:pt x="51780" y="47451"/>
                </a:cubicBezTo>
                <a:cubicBezTo>
                  <a:pt x="52187" y="47424"/>
                  <a:pt x="52567" y="47370"/>
                  <a:pt x="52919" y="47343"/>
                </a:cubicBezTo>
                <a:lnTo>
                  <a:pt x="53868" y="47180"/>
                </a:lnTo>
                <a:cubicBezTo>
                  <a:pt x="55496" y="46882"/>
                  <a:pt x="57069" y="46285"/>
                  <a:pt x="58480" y="45471"/>
                </a:cubicBezTo>
                <a:cubicBezTo>
                  <a:pt x="60351" y="44413"/>
                  <a:pt x="61707" y="42650"/>
                  <a:pt x="62250" y="40589"/>
                </a:cubicBezTo>
                <a:cubicBezTo>
                  <a:pt x="62494" y="39640"/>
                  <a:pt x="62548" y="38636"/>
                  <a:pt x="62440" y="37660"/>
                </a:cubicBezTo>
                <a:cubicBezTo>
                  <a:pt x="62304" y="36710"/>
                  <a:pt x="62060" y="35761"/>
                  <a:pt x="61653" y="34866"/>
                </a:cubicBezTo>
                <a:cubicBezTo>
                  <a:pt x="61300" y="34052"/>
                  <a:pt x="60812" y="33266"/>
                  <a:pt x="60270" y="32560"/>
                </a:cubicBezTo>
                <a:cubicBezTo>
                  <a:pt x="59727" y="31909"/>
                  <a:pt x="59103" y="31313"/>
                  <a:pt x="58425" y="30797"/>
                </a:cubicBezTo>
                <a:cubicBezTo>
                  <a:pt x="56933" y="29712"/>
                  <a:pt x="55198" y="29007"/>
                  <a:pt x="53380" y="28682"/>
                </a:cubicBezTo>
                <a:cubicBezTo>
                  <a:pt x="52485" y="28532"/>
                  <a:pt x="51576" y="28458"/>
                  <a:pt x="50664" y="28458"/>
                </a:cubicBezTo>
                <a:cubicBezTo>
                  <a:pt x="49752" y="28458"/>
                  <a:pt x="48837" y="28532"/>
                  <a:pt x="47928" y="28682"/>
                </a:cubicBezTo>
                <a:cubicBezTo>
                  <a:pt x="46545" y="28926"/>
                  <a:pt x="45189" y="29278"/>
                  <a:pt x="43887" y="29767"/>
                </a:cubicBezTo>
                <a:cubicBezTo>
                  <a:pt x="43209" y="30038"/>
                  <a:pt x="42504" y="30363"/>
                  <a:pt x="41798" y="30716"/>
                </a:cubicBezTo>
                <a:lnTo>
                  <a:pt x="41853" y="30689"/>
                </a:lnTo>
                <a:lnTo>
                  <a:pt x="41853" y="30689"/>
                </a:lnTo>
                <a:cubicBezTo>
                  <a:pt x="40307" y="31448"/>
                  <a:pt x="38815" y="32289"/>
                  <a:pt x="37377" y="33211"/>
                </a:cubicBezTo>
                <a:cubicBezTo>
                  <a:pt x="35858" y="34188"/>
                  <a:pt x="34529" y="35083"/>
                  <a:pt x="32929" y="36222"/>
                </a:cubicBezTo>
                <a:cubicBezTo>
                  <a:pt x="31844" y="36981"/>
                  <a:pt x="30244" y="38066"/>
                  <a:pt x="28942" y="38934"/>
                </a:cubicBezTo>
                <a:lnTo>
                  <a:pt x="26392" y="40697"/>
                </a:lnTo>
                <a:lnTo>
                  <a:pt x="22432" y="43437"/>
                </a:lnTo>
                <a:cubicBezTo>
                  <a:pt x="21808" y="43898"/>
                  <a:pt x="21103" y="44224"/>
                  <a:pt x="20370" y="44441"/>
                </a:cubicBezTo>
                <a:cubicBezTo>
                  <a:pt x="20200" y="44478"/>
                  <a:pt x="20028" y="44497"/>
                  <a:pt x="19858" y="44497"/>
                </a:cubicBezTo>
                <a:cubicBezTo>
                  <a:pt x="19296" y="44497"/>
                  <a:pt x="18752" y="44293"/>
                  <a:pt x="18336" y="43898"/>
                </a:cubicBezTo>
                <a:cubicBezTo>
                  <a:pt x="18038" y="43627"/>
                  <a:pt x="17794" y="43301"/>
                  <a:pt x="17658" y="42922"/>
                </a:cubicBezTo>
                <a:cubicBezTo>
                  <a:pt x="17550" y="42732"/>
                  <a:pt x="17495" y="42542"/>
                  <a:pt x="17441" y="42352"/>
                </a:cubicBezTo>
                <a:cubicBezTo>
                  <a:pt x="17387" y="42135"/>
                  <a:pt x="17333" y="41945"/>
                  <a:pt x="17305" y="41728"/>
                </a:cubicBezTo>
                <a:cubicBezTo>
                  <a:pt x="17143" y="40887"/>
                  <a:pt x="17170" y="40046"/>
                  <a:pt x="17305" y="39206"/>
                </a:cubicBezTo>
                <a:cubicBezTo>
                  <a:pt x="17387" y="38772"/>
                  <a:pt x="17495" y="38365"/>
                  <a:pt x="17658" y="37958"/>
                </a:cubicBezTo>
                <a:lnTo>
                  <a:pt x="17875" y="37334"/>
                </a:lnTo>
                <a:lnTo>
                  <a:pt x="17984" y="37009"/>
                </a:lnTo>
                <a:cubicBezTo>
                  <a:pt x="18011" y="36900"/>
                  <a:pt x="18065" y="36792"/>
                  <a:pt x="18119" y="36710"/>
                </a:cubicBezTo>
                <a:cubicBezTo>
                  <a:pt x="18309" y="36303"/>
                  <a:pt x="18445" y="35869"/>
                  <a:pt x="18662" y="35490"/>
                </a:cubicBezTo>
                <a:lnTo>
                  <a:pt x="19313" y="34296"/>
                </a:lnTo>
                <a:cubicBezTo>
                  <a:pt x="19448" y="34052"/>
                  <a:pt x="19638" y="33754"/>
                  <a:pt x="19828" y="33455"/>
                </a:cubicBezTo>
                <a:cubicBezTo>
                  <a:pt x="19936" y="33293"/>
                  <a:pt x="20018" y="33130"/>
                  <a:pt x="20126" y="32994"/>
                </a:cubicBezTo>
                <a:lnTo>
                  <a:pt x="20452" y="32533"/>
                </a:lnTo>
                <a:lnTo>
                  <a:pt x="20994" y="31774"/>
                </a:lnTo>
                <a:lnTo>
                  <a:pt x="21591" y="31068"/>
                </a:lnTo>
                <a:cubicBezTo>
                  <a:pt x="21990" y="30563"/>
                  <a:pt x="22441" y="30084"/>
                  <a:pt x="22893" y="29631"/>
                </a:cubicBezTo>
                <a:lnTo>
                  <a:pt x="22893" y="29631"/>
                </a:lnTo>
                <a:lnTo>
                  <a:pt x="22947" y="29604"/>
                </a:lnTo>
                <a:cubicBezTo>
                  <a:pt x="24168" y="28410"/>
                  <a:pt x="25497" y="27325"/>
                  <a:pt x="26907" y="26349"/>
                </a:cubicBezTo>
                <a:lnTo>
                  <a:pt x="26907" y="26349"/>
                </a:lnTo>
                <a:lnTo>
                  <a:pt x="26880" y="26376"/>
                </a:lnTo>
                <a:lnTo>
                  <a:pt x="27558" y="25915"/>
                </a:lnTo>
                <a:lnTo>
                  <a:pt x="27504" y="25942"/>
                </a:lnTo>
                <a:cubicBezTo>
                  <a:pt x="27721" y="25806"/>
                  <a:pt x="27965" y="25644"/>
                  <a:pt x="28182" y="25508"/>
                </a:cubicBezTo>
                <a:lnTo>
                  <a:pt x="28182" y="25508"/>
                </a:lnTo>
                <a:lnTo>
                  <a:pt x="28128" y="25535"/>
                </a:lnTo>
                <a:lnTo>
                  <a:pt x="28779" y="25128"/>
                </a:lnTo>
                <a:lnTo>
                  <a:pt x="28752" y="25156"/>
                </a:lnTo>
                <a:cubicBezTo>
                  <a:pt x="29131" y="24911"/>
                  <a:pt x="29538" y="24694"/>
                  <a:pt x="29945" y="24450"/>
                </a:cubicBezTo>
                <a:cubicBezTo>
                  <a:pt x="30840" y="23989"/>
                  <a:pt x="32332" y="23284"/>
                  <a:pt x="33444" y="22823"/>
                </a:cubicBezTo>
                <a:lnTo>
                  <a:pt x="33444" y="22823"/>
                </a:lnTo>
                <a:lnTo>
                  <a:pt x="33390" y="22850"/>
                </a:lnTo>
                <a:cubicBezTo>
                  <a:pt x="34041" y="22579"/>
                  <a:pt x="34665" y="22335"/>
                  <a:pt x="35316" y="22118"/>
                </a:cubicBezTo>
                <a:cubicBezTo>
                  <a:pt x="35777" y="21982"/>
                  <a:pt x="36129" y="21874"/>
                  <a:pt x="36753" y="21684"/>
                </a:cubicBezTo>
                <a:cubicBezTo>
                  <a:pt x="38462" y="21087"/>
                  <a:pt x="40225" y="20626"/>
                  <a:pt x="41988" y="20273"/>
                </a:cubicBezTo>
                <a:lnTo>
                  <a:pt x="41961" y="20273"/>
                </a:lnTo>
                <a:cubicBezTo>
                  <a:pt x="43372" y="20002"/>
                  <a:pt x="44673" y="19758"/>
                  <a:pt x="46138" y="19487"/>
                </a:cubicBezTo>
                <a:cubicBezTo>
                  <a:pt x="47304" y="19297"/>
                  <a:pt x="48742" y="19080"/>
                  <a:pt x="50044" y="18890"/>
                </a:cubicBezTo>
                <a:lnTo>
                  <a:pt x="50121" y="18877"/>
                </a:lnTo>
                <a:lnTo>
                  <a:pt x="50121" y="18877"/>
                </a:lnTo>
                <a:lnTo>
                  <a:pt x="51102" y="18781"/>
                </a:lnTo>
                <a:cubicBezTo>
                  <a:pt x="52133" y="18646"/>
                  <a:pt x="53462" y="18456"/>
                  <a:pt x="53814" y="18402"/>
                </a:cubicBezTo>
                <a:cubicBezTo>
                  <a:pt x="55849" y="18185"/>
                  <a:pt x="57774" y="17859"/>
                  <a:pt x="59727" y="17561"/>
                </a:cubicBezTo>
                <a:lnTo>
                  <a:pt x="59998" y="17561"/>
                </a:lnTo>
                <a:cubicBezTo>
                  <a:pt x="60859" y="17434"/>
                  <a:pt x="61720" y="17213"/>
                  <a:pt x="62537" y="16919"/>
                </a:cubicBezTo>
                <a:lnTo>
                  <a:pt x="62537" y="16919"/>
                </a:lnTo>
                <a:lnTo>
                  <a:pt x="62684" y="16883"/>
                </a:lnTo>
                <a:lnTo>
                  <a:pt x="63308" y="16693"/>
                </a:lnTo>
                <a:lnTo>
                  <a:pt x="63714" y="16530"/>
                </a:lnTo>
                <a:cubicBezTo>
                  <a:pt x="63959" y="16449"/>
                  <a:pt x="63742" y="16557"/>
                  <a:pt x="64148" y="16395"/>
                </a:cubicBezTo>
                <a:cubicBezTo>
                  <a:pt x="64664" y="16178"/>
                  <a:pt x="65179" y="15906"/>
                  <a:pt x="65640" y="15635"/>
                </a:cubicBezTo>
                <a:cubicBezTo>
                  <a:pt x="65855" y="15485"/>
                  <a:pt x="65951" y="15436"/>
                  <a:pt x="65995" y="15436"/>
                </a:cubicBezTo>
                <a:cubicBezTo>
                  <a:pt x="66006" y="15436"/>
                  <a:pt x="66014" y="15440"/>
                  <a:pt x="66020" y="15445"/>
                </a:cubicBezTo>
                <a:cubicBezTo>
                  <a:pt x="66590" y="14984"/>
                  <a:pt x="67078" y="14442"/>
                  <a:pt x="67512" y="13845"/>
                </a:cubicBezTo>
                <a:lnTo>
                  <a:pt x="67729" y="13465"/>
                </a:lnTo>
                <a:cubicBezTo>
                  <a:pt x="67810" y="13357"/>
                  <a:pt x="67837" y="13248"/>
                  <a:pt x="67892" y="13140"/>
                </a:cubicBezTo>
                <a:cubicBezTo>
                  <a:pt x="67946" y="13004"/>
                  <a:pt x="68000" y="12868"/>
                  <a:pt x="68027" y="12760"/>
                </a:cubicBezTo>
                <a:lnTo>
                  <a:pt x="68027" y="12706"/>
                </a:lnTo>
                <a:cubicBezTo>
                  <a:pt x="67892" y="13031"/>
                  <a:pt x="67702" y="13357"/>
                  <a:pt x="67512" y="13628"/>
                </a:cubicBezTo>
                <a:lnTo>
                  <a:pt x="67322" y="13899"/>
                </a:lnTo>
                <a:lnTo>
                  <a:pt x="67186" y="14062"/>
                </a:lnTo>
                <a:cubicBezTo>
                  <a:pt x="67129" y="14119"/>
                  <a:pt x="67101" y="14142"/>
                  <a:pt x="67093" y="14142"/>
                </a:cubicBezTo>
                <a:cubicBezTo>
                  <a:pt x="67083" y="14142"/>
                  <a:pt x="67112" y="14098"/>
                  <a:pt x="67159" y="14035"/>
                </a:cubicBezTo>
                <a:cubicBezTo>
                  <a:pt x="67512" y="13574"/>
                  <a:pt x="67783" y="13058"/>
                  <a:pt x="68000" y="12543"/>
                </a:cubicBezTo>
                <a:cubicBezTo>
                  <a:pt x="68163" y="12136"/>
                  <a:pt x="68271" y="11702"/>
                  <a:pt x="68325" y="11268"/>
                </a:cubicBezTo>
                <a:cubicBezTo>
                  <a:pt x="68431" y="10743"/>
                  <a:pt x="68459" y="10192"/>
                  <a:pt x="68461" y="9640"/>
                </a:cubicBezTo>
                <a:lnTo>
                  <a:pt x="68461" y="9640"/>
                </a:lnTo>
                <a:cubicBezTo>
                  <a:pt x="68461" y="9640"/>
                  <a:pt x="68461" y="9640"/>
                  <a:pt x="68461" y="9641"/>
                </a:cubicBezTo>
                <a:lnTo>
                  <a:pt x="68461" y="9586"/>
                </a:lnTo>
                <a:cubicBezTo>
                  <a:pt x="68461" y="9604"/>
                  <a:pt x="68461" y="9622"/>
                  <a:pt x="68461" y="9640"/>
                </a:cubicBezTo>
                <a:lnTo>
                  <a:pt x="68461" y="9640"/>
                </a:lnTo>
                <a:cubicBezTo>
                  <a:pt x="68407" y="9206"/>
                  <a:pt x="68325" y="8800"/>
                  <a:pt x="68190" y="8366"/>
                </a:cubicBezTo>
                <a:cubicBezTo>
                  <a:pt x="67973" y="7525"/>
                  <a:pt x="67647" y="6738"/>
                  <a:pt x="67186" y="6006"/>
                </a:cubicBezTo>
                <a:cubicBezTo>
                  <a:pt x="66698" y="5220"/>
                  <a:pt x="66074" y="4541"/>
                  <a:pt x="65396" y="3918"/>
                </a:cubicBezTo>
                <a:cubicBezTo>
                  <a:pt x="65071" y="3619"/>
                  <a:pt x="64718" y="3294"/>
                  <a:pt x="64365" y="3022"/>
                </a:cubicBezTo>
                <a:cubicBezTo>
                  <a:pt x="63702" y="2606"/>
                  <a:pt x="63499" y="2483"/>
                  <a:pt x="63486" y="2483"/>
                </a:cubicBezTo>
                <a:lnTo>
                  <a:pt x="63486" y="2483"/>
                </a:lnTo>
                <a:cubicBezTo>
                  <a:pt x="63469" y="2483"/>
                  <a:pt x="63835" y="2730"/>
                  <a:pt x="63815" y="2730"/>
                </a:cubicBezTo>
                <a:cubicBezTo>
                  <a:pt x="63809" y="2730"/>
                  <a:pt x="63765" y="2706"/>
                  <a:pt x="63660" y="2643"/>
                </a:cubicBezTo>
                <a:cubicBezTo>
                  <a:pt x="62856" y="2160"/>
                  <a:pt x="62024" y="1757"/>
                  <a:pt x="61140" y="1433"/>
                </a:cubicBezTo>
                <a:lnTo>
                  <a:pt x="61140" y="1433"/>
                </a:lnTo>
                <a:lnTo>
                  <a:pt x="61002" y="1341"/>
                </a:lnTo>
                <a:cubicBezTo>
                  <a:pt x="60487" y="1151"/>
                  <a:pt x="59944" y="1015"/>
                  <a:pt x="59429" y="907"/>
                </a:cubicBezTo>
                <a:cubicBezTo>
                  <a:pt x="59212" y="853"/>
                  <a:pt x="58941" y="771"/>
                  <a:pt x="58534" y="690"/>
                </a:cubicBezTo>
                <a:cubicBezTo>
                  <a:pt x="58154" y="608"/>
                  <a:pt x="57639" y="473"/>
                  <a:pt x="56879" y="364"/>
                </a:cubicBezTo>
                <a:lnTo>
                  <a:pt x="56879" y="364"/>
                </a:lnTo>
                <a:lnTo>
                  <a:pt x="57639" y="473"/>
                </a:lnTo>
                <a:lnTo>
                  <a:pt x="58154" y="581"/>
                </a:lnTo>
                <a:cubicBezTo>
                  <a:pt x="58452" y="636"/>
                  <a:pt x="58642" y="690"/>
                  <a:pt x="58751" y="690"/>
                </a:cubicBezTo>
                <a:cubicBezTo>
                  <a:pt x="58791" y="703"/>
                  <a:pt x="58832" y="710"/>
                  <a:pt x="58873" y="710"/>
                </a:cubicBezTo>
                <a:cubicBezTo>
                  <a:pt x="58914" y="710"/>
                  <a:pt x="58954" y="703"/>
                  <a:pt x="58995" y="690"/>
                </a:cubicBezTo>
                <a:lnTo>
                  <a:pt x="59049" y="690"/>
                </a:lnTo>
                <a:cubicBezTo>
                  <a:pt x="58751" y="608"/>
                  <a:pt x="58344" y="554"/>
                  <a:pt x="58154" y="527"/>
                </a:cubicBezTo>
                <a:cubicBezTo>
                  <a:pt x="57883" y="473"/>
                  <a:pt x="57720" y="446"/>
                  <a:pt x="57503" y="419"/>
                </a:cubicBezTo>
                <a:lnTo>
                  <a:pt x="57557" y="419"/>
                </a:lnTo>
                <a:cubicBezTo>
                  <a:pt x="56933" y="337"/>
                  <a:pt x="56337" y="229"/>
                  <a:pt x="55713" y="174"/>
                </a:cubicBezTo>
                <a:cubicBezTo>
                  <a:pt x="55415" y="147"/>
                  <a:pt x="55116" y="120"/>
                  <a:pt x="54791" y="93"/>
                </a:cubicBezTo>
                <a:lnTo>
                  <a:pt x="53841" y="39"/>
                </a:lnTo>
                <a:cubicBezTo>
                  <a:pt x="53485" y="13"/>
                  <a:pt x="53128" y="1"/>
                  <a:pt x="527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56">
            <a:extLst>
              <a:ext uri="{FF2B5EF4-FFF2-40B4-BE49-F238E27FC236}">
                <a16:creationId xmlns:a16="http://schemas.microsoft.com/office/drawing/2014/main" id="{7EA25249-3B40-6B99-C625-9B97D1B64D8B}"/>
              </a:ext>
            </a:extLst>
          </p:cNvPr>
          <p:cNvGrpSpPr/>
          <p:nvPr/>
        </p:nvGrpSpPr>
        <p:grpSpPr>
          <a:xfrm flipH="1">
            <a:off x="393666" y="4196893"/>
            <a:ext cx="530121" cy="442999"/>
            <a:chOff x="3923575" y="2588450"/>
            <a:chExt cx="701125" cy="585900"/>
          </a:xfrm>
        </p:grpSpPr>
        <p:sp>
          <p:nvSpPr>
            <p:cNvPr id="996" name="Google Shape;996;p56">
              <a:extLst>
                <a:ext uri="{FF2B5EF4-FFF2-40B4-BE49-F238E27FC236}">
                  <a16:creationId xmlns:a16="http://schemas.microsoft.com/office/drawing/2014/main" id="{A99609DF-3C5F-C8CB-348C-C46D55A8C604}"/>
                </a:ext>
              </a:extLst>
            </p:cNvPr>
            <p:cNvSpPr/>
            <p:nvPr/>
          </p:nvSpPr>
          <p:spPr>
            <a:xfrm>
              <a:off x="3923575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4" y="23402"/>
                  </a:cubicBezTo>
                  <a:cubicBezTo>
                    <a:pt x="2267" y="23405"/>
                    <a:pt x="2310" y="23406"/>
                    <a:pt x="2353" y="23406"/>
                  </a:cubicBezTo>
                  <a:cubicBezTo>
                    <a:pt x="3127" y="23406"/>
                    <a:pt x="3906" y="22939"/>
                    <a:pt x="3906" y="21937"/>
                  </a:cubicBezTo>
                  <a:lnTo>
                    <a:pt x="3798" y="2652"/>
                  </a:lnTo>
                  <a:cubicBezTo>
                    <a:pt x="3798" y="2462"/>
                    <a:pt x="3770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16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>
              <a:extLst>
                <a:ext uri="{FF2B5EF4-FFF2-40B4-BE49-F238E27FC236}">
                  <a16:creationId xmlns:a16="http://schemas.microsoft.com/office/drawing/2014/main" id="{6F8FB65F-C08D-06AC-980F-7F3BB6B68F5D}"/>
                </a:ext>
              </a:extLst>
            </p:cNvPr>
            <p:cNvSpPr/>
            <p:nvPr/>
          </p:nvSpPr>
          <p:spPr>
            <a:xfrm>
              <a:off x="407410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60" y="1"/>
                  </a:moveTo>
                  <a:cubicBezTo>
                    <a:pt x="1404" y="1"/>
                    <a:pt x="652" y="496"/>
                    <a:pt x="652" y="1486"/>
                  </a:cubicBezTo>
                  <a:lnTo>
                    <a:pt x="679" y="5256"/>
                  </a:ln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5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268" y="23405"/>
                    <a:pt x="2310" y="23406"/>
                    <a:pt x="2353" y="23406"/>
                  </a:cubicBezTo>
                  <a:cubicBezTo>
                    <a:pt x="3127" y="23406"/>
                    <a:pt x="3907" y="22939"/>
                    <a:pt x="3907" y="21937"/>
                  </a:cubicBezTo>
                  <a:lnTo>
                    <a:pt x="3798" y="2652"/>
                  </a:lnTo>
                  <a:cubicBezTo>
                    <a:pt x="3798" y="2462"/>
                    <a:pt x="3771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7" y="1"/>
                    <a:pt x="2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>
              <a:extLst>
                <a:ext uri="{FF2B5EF4-FFF2-40B4-BE49-F238E27FC236}">
                  <a16:creationId xmlns:a16="http://schemas.microsoft.com/office/drawing/2014/main" id="{C0C2AFEF-92E3-8D96-7556-F37E048E38EF}"/>
                </a:ext>
              </a:extLst>
            </p:cNvPr>
            <p:cNvSpPr/>
            <p:nvPr/>
          </p:nvSpPr>
          <p:spPr>
            <a:xfrm>
              <a:off x="4225325" y="2588450"/>
              <a:ext cx="97600" cy="585900"/>
            </a:xfrm>
            <a:custGeom>
              <a:avLst/>
              <a:gdLst/>
              <a:ahLst/>
              <a:cxnLst/>
              <a:rect l="l" t="t" r="r" b="b"/>
              <a:pathLst>
                <a:path w="3904" h="23436" extrusionOk="0">
                  <a:moveTo>
                    <a:pt x="2147" y="1"/>
                  </a:moveTo>
                  <a:cubicBezTo>
                    <a:pt x="1384" y="1"/>
                    <a:pt x="624" y="496"/>
                    <a:pt x="624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28" y="23149"/>
                    <a:pt x="1368" y="23435"/>
                    <a:pt x="1907" y="23435"/>
                  </a:cubicBezTo>
                  <a:cubicBezTo>
                    <a:pt x="2014" y="23435"/>
                    <a:pt x="2121" y="23424"/>
                    <a:pt x="2225" y="23402"/>
                  </a:cubicBezTo>
                  <a:cubicBezTo>
                    <a:pt x="2297" y="23413"/>
                    <a:pt x="2369" y="23418"/>
                    <a:pt x="2440" y="23418"/>
                  </a:cubicBezTo>
                  <a:cubicBezTo>
                    <a:pt x="3222" y="23418"/>
                    <a:pt x="3904" y="22758"/>
                    <a:pt x="3879" y="21937"/>
                  </a:cubicBezTo>
                  <a:lnTo>
                    <a:pt x="3798" y="2652"/>
                  </a:lnTo>
                  <a:cubicBezTo>
                    <a:pt x="3771" y="2462"/>
                    <a:pt x="3743" y="2245"/>
                    <a:pt x="3689" y="2082"/>
                  </a:cubicBezTo>
                  <a:lnTo>
                    <a:pt x="3689" y="1486"/>
                  </a:lnTo>
                  <a:cubicBezTo>
                    <a:pt x="3676" y="496"/>
                    <a:pt x="2909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>
              <a:extLst>
                <a:ext uri="{FF2B5EF4-FFF2-40B4-BE49-F238E27FC236}">
                  <a16:creationId xmlns:a16="http://schemas.microsoft.com/office/drawing/2014/main" id="{E717C0AD-9862-62FA-476A-9584DBBBA95C}"/>
                </a:ext>
              </a:extLst>
            </p:cNvPr>
            <p:cNvSpPr/>
            <p:nvPr/>
          </p:nvSpPr>
          <p:spPr>
            <a:xfrm>
              <a:off x="4375850" y="2588450"/>
              <a:ext cx="97675" cy="585900"/>
            </a:xfrm>
            <a:custGeom>
              <a:avLst/>
              <a:gdLst/>
              <a:ahLst/>
              <a:cxnLst/>
              <a:rect l="l" t="t" r="r" b="b"/>
              <a:pathLst>
                <a:path w="3907" h="23436" extrusionOk="0">
                  <a:moveTo>
                    <a:pt x="2147" y="1"/>
                  </a:moveTo>
                  <a:cubicBezTo>
                    <a:pt x="1384" y="1"/>
                    <a:pt x="625" y="496"/>
                    <a:pt x="625" y="1486"/>
                  </a:cubicBezTo>
                  <a:cubicBezTo>
                    <a:pt x="625" y="2733"/>
                    <a:pt x="652" y="4008"/>
                    <a:pt x="679" y="5256"/>
                  </a:cubicBezTo>
                  <a:cubicBezTo>
                    <a:pt x="462" y="11006"/>
                    <a:pt x="1" y="16946"/>
                    <a:pt x="760" y="22561"/>
                  </a:cubicBezTo>
                  <a:cubicBezTo>
                    <a:pt x="851" y="23149"/>
                    <a:pt x="1376" y="23435"/>
                    <a:pt x="1909" y="23435"/>
                  </a:cubicBezTo>
                  <a:cubicBezTo>
                    <a:pt x="2015" y="23435"/>
                    <a:pt x="2122" y="23424"/>
                    <a:pt x="2225" y="23402"/>
                  </a:cubicBezTo>
                  <a:cubicBezTo>
                    <a:pt x="2300" y="23413"/>
                    <a:pt x="2373" y="23418"/>
                    <a:pt x="2446" y="23418"/>
                  </a:cubicBezTo>
                  <a:cubicBezTo>
                    <a:pt x="3246" y="23418"/>
                    <a:pt x="3907" y="22758"/>
                    <a:pt x="3907" y="21937"/>
                  </a:cubicBezTo>
                  <a:cubicBezTo>
                    <a:pt x="3852" y="15509"/>
                    <a:pt x="3825" y="9080"/>
                    <a:pt x="3798" y="2652"/>
                  </a:cubicBezTo>
                  <a:cubicBezTo>
                    <a:pt x="3798" y="2462"/>
                    <a:pt x="3744" y="2245"/>
                    <a:pt x="3690" y="2082"/>
                  </a:cubicBezTo>
                  <a:lnTo>
                    <a:pt x="3690" y="1486"/>
                  </a:lnTo>
                  <a:cubicBezTo>
                    <a:pt x="3676" y="496"/>
                    <a:pt x="2910" y="1"/>
                    <a:pt x="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6">
              <a:extLst>
                <a:ext uri="{FF2B5EF4-FFF2-40B4-BE49-F238E27FC236}">
                  <a16:creationId xmlns:a16="http://schemas.microsoft.com/office/drawing/2014/main" id="{0A6B09CB-E65B-C4D0-A63B-58D62056F059}"/>
                </a:ext>
              </a:extLst>
            </p:cNvPr>
            <p:cNvSpPr/>
            <p:nvPr/>
          </p:nvSpPr>
          <p:spPr>
            <a:xfrm>
              <a:off x="4526400" y="2588450"/>
              <a:ext cx="98300" cy="585900"/>
            </a:xfrm>
            <a:custGeom>
              <a:avLst/>
              <a:gdLst/>
              <a:ahLst/>
              <a:cxnLst/>
              <a:rect l="l" t="t" r="r" b="b"/>
              <a:pathLst>
                <a:path w="3932" h="23436" extrusionOk="0">
                  <a:moveTo>
                    <a:pt x="2170" y="1"/>
                  </a:moveTo>
                  <a:cubicBezTo>
                    <a:pt x="1411" y="1"/>
                    <a:pt x="651" y="496"/>
                    <a:pt x="651" y="1486"/>
                  </a:cubicBezTo>
                  <a:lnTo>
                    <a:pt x="678" y="5256"/>
                  </a:lnTo>
                  <a:cubicBezTo>
                    <a:pt x="461" y="11006"/>
                    <a:pt x="0" y="16946"/>
                    <a:pt x="760" y="22561"/>
                  </a:cubicBezTo>
                  <a:cubicBezTo>
                    <a:pt x="850" y="23149"/>
                    <a:pt x="1375" y="23435"/>
                    <a:pt x="1909" y="23435"/>
                  </a:cubicBezTo>
                  <a:cubicBezTo>
                    <a:pt x="2015" y="23435"/>
                    <a:pt x="2121" y="23424"/>
                    <a:pt x="2225" y="23402"/>
                  </a:cubicBezTo>
                  <a:cubicBezTo>
                    <a:pt x="2299" y="23413"/>
                    <a:pt x="2373" y="23418"/>
                    <a:pt x="2446" y="23418"/>
                  </a:cubicBezTo>
                  <a:cubicBezTo>
                    <a:pt x="3249" y="23418"/>
                    <a:pt x="3931" y="22758"/>
                    <a:pt x="3906" y="21937"/>
                  </a:cubicBezTo>
                  <a:cubicBezTo>
                    <a:pt x="3879" y="15509"/>
                    <a:pt x="3852" y="9080"/>
                    <a:pt x="3798" y="2652"/>
                  </a:cubicBezTo>
                  <a:cubicBezTo>
                    <a:pt x="3798" y="2462"/>
                    <a:pt x="3771" y="2245"/>
                    <a:pt x="3689" y="2082"/>
                  </a:cubicBezTo>
                  <a:lnTo>
                    <a:pt x="3689" y="1486"/>
                  </a:lnTo>
                  <a:cubicBezTo>
                    <a:pt x="3689" y="496"/>
                    <a:pt x="293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6;p55">
            <a:extLst>
              <a:ext uri="{FF2B5EF4-FFF2-40B4-BE49-F238E27FC236}">
                <a16:creationId xmlns:a16="http://schemas.microsoft.com/office/drawing/2014/main" id="{9D7C1480-8A02-2043-C6B4-1ECBF0E9FB15}"/>
              </a:ext>
            </a:extLst>
          </p:cNvPr>
          <p:cNvSpPr txBox="1">
            <a:spLocks/>
          </p:cNvSpPr>
          <p:nvPr/>
        </p:nvSpPr>
        <p:spPr>
          <a:xfrm>
            <a:off x="720000" y="1212775"/>
            <a:ext cx="6903207" cy="3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Rules defining tidy data: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unique variable has its own column – thing you are measuring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observation has its own row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value must have its own cell – don’t combine data in a single cell!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Leave the raw data raw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Each type of observational unit forms a table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columns = variables, rows = observations, cells = data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25A31D-1FFE-6C24-FFEB-014D10DB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0" y="3158418"/>
            <a:ext cx="3029953" cy="1783868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5F031FA-FC9C-184A-D088-EBD804D8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32" y="3158418"/>
            <a:ext cx="3015269" cy="1783868"/>
          </a:xfrm>
          <a:prstGeom prst="rect">
            <a:avLst/>
          </a:prstGeom>
        </p:spPr>
      </p:pic>
      <p:pic>
        <p:nvPicPr>
          <p:cNvPr id="8" name="Picture 2" descr="Tidying data">
            <a:extLst>
              <a:ext uri="{FF2B5EF4-FFF2-40B4-BE49-F238E27FC236}">
                <a16:creationId xmlns:a16="http://schemas.microsoft.com/office/drawing/2014/main" id="{72527068-98D5-0D6F-9879-4C8EF67D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5C5C5"/>
              </a:clrFrom>
              <a:clrTo>
                <a:srgbClr val="C5C5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3"/>
          <a:stretch/>
        </p:blipFill>
        <p:spPr bwMode="auto">
          <a:xfrm>
            <a:off x="7995484" y="4255191"/>
            <a:ext cx="918317" cy="7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9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11C9-3EED-9440-F2C5-E3BF43A0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1191E2-F139-62E4-CFFB-CCD47CA2C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4" r="17599" b="6459"/>
          <a:stretch/>
        </p:blipFill>
        <p:spPr>
          <a:xfrm>
            <a:off x="254000" y="130593"/>
            <a:ext cx="8151142" cy="44630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E4D73E-42E4-D6BA-1BE9-831F7AEE660A}"/>
              </a:ext>
            </a:extLst>
          </p:cNvPr>
          <p:cNvCxnSpPr/>
          <p:nvPr/>
        </p:nvCxnSpPr>
        <p:spPr>
          <a:xfrm>
            <a:off x="3013274" y="4459705"/>
            <a:ext cx="551855" cy="3214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6D60C-0D69-839D-2B06-822020FB68DD}"/>
              </a:ext>
            </a:extLst>
          </p:cNvPr>
          <p:cNvSpPr txBox="1"/>
          <p:nvPr/>
        </p:nvSpPr>
        <p:spPr>
          <a:xfrm>
            <a:off x="3565129" y="4728002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Multiple Tabs of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692320-B497-173E-EA7F-8AED4AE09D47}"/>
              </a:ext>
            </a:extLst>
          </p:cNvPr>
          <p:cNvCxnSpPr/>
          <p:nvPr/>
        </p:nvCxnSpPr>
        <p:spPr>
          <a:xfrm>
            <a:off x="5046923" y="3961206"/>
            <a:ext cx="551855" cy="3214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E4C2D8-FD67-7CFF-DCCD-4345C3B5A7BF}"/>
              </a:ext>
            </a:extLst>
          </p:cNvPr>
          <p:cNvSpPr txBox="1"/>
          <p:nvPr/>
        </p:nvSpPr>
        <p:spPr>
          <a:xfrm>
            <a:off x="5598777" y="4188466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Graph made on spreadsheet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8BF45F-9EAC-9D3A-8847-3262A393F85C}"/>
              </a:ext>
            </a:extLst>
          </p:cNvPr>
          <p:cNvCxnSpPr>
            <a:cxnSpLocks/>
          </p:cNvCxnSpPr>
          <p:nvPr/>
        </p:nvCxnSpPr>
        <p:spPr>
          <a:xfrm flipV="1">
            <a:off x="3189919" y="283255"/>
            <a:ext cx="559880" cy="256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626AA4-F01B-1ADB-2CD1-C9C13B81711A}"/>
              </a:ext>
            </a:extLst>
          </p:cNvPr>
          <p:cNvSpPr txBox="1"/>
          <p:nvPr/>
        </p:nvSpPr>
        <p:spPr>
          <a:xfrm>
            <a:off x="3611748" y="91508"/>
            <a:ext cx="1750127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Color coding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F22C8-8E10-4BAD-6DE1-85FE42188A56}"/>
              </a:ext>
            </a:extLst>
          </p:cNvPr>
          <p:cNvCxnSpPr>
            <a:cxnSpLocks/>
          </p:cNvCxnSpPr>
          <p:nvPr/>
        </p:nvCxnSpPr>
        <p:spPr>
          <a:xfrm flipV="1">
            <a:off x="1028610" y="1271876"/>
            <a:ext cx="356515" cy="98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82A6C7-815B-A4DD-24EE-846A13416188}"/>
              </a:ext>
            </a:extLst>
          </p:cNvPr>
          <p:cNvSpPr txBox="1"/>
          <p:nvPr/>
        </p:nvSpPr>
        <p:spPr>
          <a:xfrm>
            <a:off x="1385125" y="1139803"/>
            <a:ext cx="2180004" cy="3348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88" b="1" dirty="0"/>
              <a:t>Rows have variables with repeating names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50CFDE-036F-7057-DB44-9CFBF60D10D8}"/>
              </a:ext>
            </a:extLst>
          </p:cNvPr>
          <p:cNvCxnSpPr>
            <a:cxnSpLocks/>
          </p:cNvCxnSpPr>
          <p:nvPr/>
        </p:nvCxnSpPr>
        <p:spPr>
          <a:xfrm flipH="1" flipV="1">
            <a:off x="1299029" y="132073"/>
            <a:ext cx="86096" cy="98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CC443A-0188-B620-F960-453871F0914F}"/>
              </a:ext>
            </a:extLst>
          </p:cNvPr>
          <p:cNvSpPr txBox="1"/>
          <p:nvPr/>
        </p:nvSpPr>
        <p:spPr>
          <a:xfrm>
            <a:off x="1299028" y="0"/>
            <a:ext cx="1750127" cy="253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Columns include values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C4A4A8-9CF3-228E-DB0A-780679679CFB}"/>
              </a:ext>
            </a:extLst>
          </p:cNvPr>
          <p:cNvCxnSpPr>
            <a:cxnSpLocks/>
          </p:cNvCxnSpPr>
          <p:nvPr/>
        </p:nvCxnSpPr>
        <p:spPr>
          <a:xfrm flipV="1">
            <a:off x="3189919" y="4131395"/>
            <a:ext cx="559880" cy="256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F71DC3-29D9-5F3D-D690-E00E7336E38E}"/>
              </a:ext>
            </a:extLst>
          </p:cNvPr>
          <p:cNvSpPr txBox="1"/>
          <p:nvPr/>
        </p:nvSpPr>
        <p:spPr>
          <a:xfrm>
            <a:off x="3730015" y="3937381"/>
            <a:ext cx="1750127" cy="4732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25" b="1" dirty="0"/>
              <a:t>Statistics and data</a:t>
            </a:r>
          </a:p>
          <a:p>
            <a:r>
              <a:rPr lang="en-US" sz="825" b="1" dirty="0"/>
              <a:t>Manipulation performed on data sheet</a:t>
            </a:r>
          </a:p>
        </p:txBody>
      </p:sp>
    </p:spTree>
    <p:extLst>
      <p:ext uri="{BB962C8B-B14F-4D97-AF65-F5344CB8AC3E}">
        <p14:creationId xmlns:p14="http://schemas.microsoft.com/office/powerpoint/2010/main" val="12965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35655-B2D1-D696-C936-E0AFADED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" t="21875" r="32770" b="52235"/>
          <a:stretch/>
        </p:blipFill>
        <p:spPr>
          <a:xfrm>
            <a:off x="0" y="1146110"/>
            <a:ext cx="6915150" cy="17000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F221AA-D25D-EE40-3E47-ED813CB3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92970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Is this tidy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41117-1C6B-47E9-EA58-15126931ACB8}"/>
              </a:ext>
            </a:extLst>
          </p:cNvPr>
          <p:cNvSpPr txBox="1"/>
          <p:nvPr/>
        </p:nvSpPr>
        <p:spPr>
          <a:xfrm>
            <a:off x="7141633" y="1287142"/>
            <a:ext cx="163830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New column can be made of replicates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New column can be made of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9662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A58C7-49BE-7879-35FB-C0168FCADD91}"/>
              </a:ext>
            </a:extLst>
          </p:cNvPr>
          <p:cNvCxnSpPr>
            <a:cxnSpLocks/>
          </p:cNvCxnSpPr>
          <p:nvPr/>
        </p:nvCxnSpPr>
        <p:spPr>
          <a:xfrm flipH="1" flipV="1">
            <a:off x="450682" y="697665"/>
            <a:ext cx="251192" cy="1813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B4885-0C85-30F9-1148-261E2D7B58C7}"/>
              </a:ext>
            </a:extLst>
          </p:cNvPr>
          <p:cNvSpPr txBox="1"/>
          <p:nvPr/>
        </p:nvSpPr>
        <p:spPr>
          <a:xfrm>
            <a:off x="0" y="285942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Time made into column with values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523685-8958-BF0C-0566-30DE770AC68B}"/>
              </a:ext>
            </a:extLst>
          </p:cNvPr>
          <p:cNvCxnSpPr>
            <a:cxnSpLocks/>
          </p:cNvCxnSpPr>
          <p:nvPr/>
        </p:nvCxnSpPr>
        <p:spPr>
          <a:xfrm flipH="1" flipV="1">
            <a:off x="2427925" y="635643"/>
            <a:ext cx="169223" cy="1894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2E6DFB-5A53-CAE2-7ADB-F14ABFE2A2F7}"/>
              </a:ext>
            </a:extLst>
          </p:cNvPr>
          <p:cNvSpPr txBox="1"/>
          <p:nvPr/>
        </p:nvSpPr>
        <p:spPr>
          <a:xfrm>
            <a:off x="2381305" y="231972"/>
            <a:ext cx="1750127" cy="4154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Unique column variable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A74E2-AEB0-B077-5F78-F20308E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" t="21732" r="74117" b="53174"/>
          <a:stretch/>
        </p:blipFill>
        <p:spPr>
          <a:xfrm>
            <a:off x="594091" y="879046"/>
            <a:ext cx="4349246" cy="2626154"/>
          </a:xfrm>
          <a:prstGeom prst="rect">
            <a:avLst/>
          </a:prstGeom>
        </p:spPr>
      </p:pic>
      <p:pic>
        <p:nvPicPr>
          <p:cNvPr id="5122" name="Picture 2" descr="What does the chef's kiss emoji mean? | The US Sun">
            <a:extLst>
              <a:ext uri="{FF2B5EF4-FFF2-40B4-BE49-F238E27FC236}">
                <a16:creationId xmlns:a16="http://schemas.microsoft.com/office/drawing/2014/main" id="{C491F6D9-0633-63F7-3731-45B8E462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25" y="1420940"/>
            <a:ext cx="3157538" cy="17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ur Creative Company by Slidesgo">
  <a:themeElements>
    <a:clrScheme name="Simple Light">
      <a:dk1>
        <a:srgbClr val="16433D"/>
      </a:dk1>
      <a:lt1>
        <a:srgbClr val="FDF2E9"/>
      </a:lt1>
      <a:dk2>
        <a:srgbClr val="212121"/>
      </a:dk2>
      <a:lt2>
        <a:srgbClr val="E1A77B"/>
      </a:lt2>
      <a:accent1>
        <a:srgbClr val="16433D"/>
      </a:accent1>
      <a:accent2>
        <a:srgbClr val="212121"/>
      </a:accent2>
      <a:accent3>
        <a:srgbClr val="EFCCAE"/>
      </a:accent3>
      <a:accent4>
        <a:srgbClr val="B7D5C4"/>
      </a:accent4>
      <a:accent5>
        <a:srgbClr val="F4E3D6"/>
      </a:accent5>
      <a:accent6>
        <a:srgbClr val="E1A77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8319</TotalTime>
  <Words>1079</Words>
  <Application>Microsoft Office PowerPoint</Application>
  <PresentationFormat>On-screen Show (16:9)</PresentationFormat>
  <Paragraphs>200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Open Sans</vt:lpstr>
      <vt:lpstr>Montserrat Medium</vt:lpstr>
      <vt:lpstr>Menlo</vt:lpstr>
      <vt:lpstr>Arial</vt:lpstr>
      <vt:lpstr>Montserrat</vt:lpstr>
      <vt:lpstr>Merriweather</vt:lpstr>
      <vt:lpstr>Our Creative Company by Slidesgo</vt:lpstr>
      <vt:lpstr>Tidyverse</vt:lpstr>
      <vt:lpstr>Things to add to this powerpoint</vt:lpstr>
      <vt:lpstr>PowerPoint Presentation</vt:lpstr>
      <vt:lpstr>PowerPoint Presentation</vt:lpstr>
      <vt:lpstr>Wednesday Objectives</vt:lpstr>
      <vt:lpstr>Tidy Data</vt:lpstr>
      <vt:lpstr>PowerPoint Presentation</vt:lpstr>
      <vt:lpstr>Is this tidy data?</vt:lpstr>
      <vt:lpstr>PowerPoint Presentation</vt:lpstr>
      <vt:lpstr>What is tidyverse?</vt:lpstr>
      <vt:lpstr>What is dplyr?</vt:lpstr>
      <vt:lpstr>What is tidyr?</vt:lpstr>
      <vt:lpstr>Dplyr: Selecting columns</vt:lpstr>
      <vt:lpstr>Dplyr: Filtering rows</vt:lpstr>
      <vt:lpstr>PowerPoint Presentation</vt:lpstr>
      <vt:lpstr>What are pipes? %&gt;%</vt:lpstr>
      <vt:lpstr>Dplyr: Pipes</vt:lpstr>
      <vt:lpstr>Dplyr: Pipes</vt:lpstr>
      <vt:lpstr>PowerPoint Presentation</vt:lpstr>
      <vt:lpstr>Dplyr: Mutate</vt:lpstr>
      <vt:lpstr>Dplyr: Group_by and summarize</vt:lpstr>
      <vt:lpstr>Dplyr: Group_by and summarize Descending order</vt:lpstr>
      <vt:lpstr>Dplyr: Counting </vt:lpstr>
      <vt:lpstr>PRACTICE TIME </vt:lpstr>
      <vt:lpstr>After Chunk 30, 10 min. break </vt:lpstr>
      <vt:lpstr>Tidyr: Wide vs. Long Format</vt:lpstr>
      <vt:lpstr>Tidyr: Pivoting from long to wide format</vt:lpstr>
      <vt:lpstr>Tidyr: Pivoting from long to wide format</vt:lpstr>
      <vt:lpstr>Tidyr: Pivoting from wide to long format</vt:lpstr>
      <vt:lpstr>Dplyr: Group_by and summarize NaN?? NA? What the heck.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Creative Company</dc:title>
  <cp:lastModifiedBy>Alon,Alex</cp:lastModifiedBy>
  <cp:revision>74</cp:revision>
  <dcterms:modified xsi:type="dcterms:W3CDTF">2025-02-11T23:45:13Z</dcterms:modified>
</cp:coreProperties>
</file>